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F4F6B9-AB8F-4CC8-B0F3-240ABE555B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Stofwisseling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4A30ED0-52FA-41B7-9E55-30A347CA53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Hoofdstuk 3: Fotosynthese</a:t>
            </a:r>
          </a:p>
        </p:txBody>
      </p:sp>
    </p:spTree>
    <p:extLst>
      <p:ext uri="{BB962C8B-B14F-4D97-AF65-F5344CB8AC3E}">
        <p14:creationId xmlns:p14="http://schemas.microsoft.com/office/powerpoint/2010/main" val="1804955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7C466F-CBB3-4132-B46D-F50D718A8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Leerdoelen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5B212F-C540-495C-A3B9-F665BE0D0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Je kan uitleggen waarom planten producenten zijn</a:t>
            </a:r>
          </a:p>
          <a:p>
            <a:r>
              <a:rPr lang="nl-NL" dirty="0"/>
              <a:t>Je kan beschrijven hoe planten aan de benodigde stoffen voor fotosynthese komen</a:t>
            </a:r>
          </a:p>
          <a:p>
            <a:r>
              <a:rPr lang="nl-NL" dirty="0"/>
              <a:t>Je kan het proces fotosynthese beschrijven en noteren in een reactievergelijking</a:t>
            </a:r>
          </a:p>
          <a:p>
            <a:r>
              <a:rPr lang="nl-NL" dirty="0"/>
              <a:t>Je kan beschrijven dat licht wordt gebruikt als energiebron in glucose</a:t>
            </a:r>
          </a:p>
        </p:txBody>
      </p:sp>
    </p:spTree>
    <p:extLst>
      <p:ext uri="{BB962C8B-B14F-4D97-AF65-F5344CB8AC3E}">
        <p14:creationId xmlns:p14="http://schemas.microsoft.com/office/powerpoint/2010/main" val="674870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9DC8D0-7DC8-440D-854D-77A67B498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Producenten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5E7B17C-361A-4FE1-8B0E-F8B803E11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Planten zijn zelf in staat voedingsstoffen te maken (produceren)</a:t>
            </a:r>
          </a:p>
          <a:p>
            <a:r>
              <a:rPr lang="nl-NL" dirty="0"/>
              <a:t>De bladgroenkorrels produceren glucose waar planten weer eiwitten en koolhydraten van kunnen maken </a:t>
            </a:r>
          </a:p>
          <a:p>
            <a:r>
              <a:rPr lang="nl-NL" dirty="0"/>
              <a:t>Planten en dieren gebruiken deze voedingsstoffen voor groei en herstel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65272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5996CF-0BB4-4C06-9BEF-0D0807108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 plantencel </a:t>
            </a:r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35D30DBA-5EF7-4A36-926D-6F92134C75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7324" y="1488281"/>
            <a:ext cx="6446388" cy="4705807"/>
          </a:xfrm>
        </p:spPr>
      </p:pic>
    </p:spTree>
    <p:extLst>
      <p:ext uri="{BB962C8B-B14F-4D97-AF65-F5344CB8AC3E}">
        <p14:creationId xmlns:p14="http://schemas.microsoft.com/office/powerpoint/2010/main" val="3900779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CA57E8-E164-4022-9CA6-A14BD856C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Waar halen planten stoffen vandaan? </a:t>
            </a:r>
          </a:p>
        </p:txBody>
      </p:sp>
      <p:pic>
        <p:nvPicPr>
          <p:cNvPr id="5" name="Tijdelijke aanduiding voor inhoud 4" descr="Afbeelding met tekst&#10;&#10;Automatisch gegenereerde beschrijving">
            <a:extLst>
              <a:ext uri="{FF2B5EF4-FFF2-40B4-BE49-F238E27FC236}">
                <a16:creationId xmlns:a16="http://schemas.microsoft.com/office/drawing/2014/main" id="{35DBCF7C-5531-4635-A954-307A5FFF0E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8680" y="1706532"/>
            <a:ext cx="5121283" cy="5151468"/>
          </a:xfr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0E01C089-A9D8-4E4B-8FF6-DEB19B0930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8332" y="1388260"/>
            <a:ext cx="4972404" cy="2508668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F657A26E-5075-48C4-B63D-3B27E8D19C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2895" y="4072914"/>
            <a:ext cx="3669841" cy="2793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670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A58B4C-119C-4171-AB05-710D77826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Fotosynthese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DFC67F5-675A-493D-BCE3-3BD9BA25A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Proces waarbij zonlicht energie wordt gebruikt om koolstofdioxide en water om te zetten in glucose en zuurstof </a:t>
            </a:r>
          </a:p>
          <a:p>
            <a:r>
              <a:rPr lang="nl-NL" dirty="0"/>
              <a:t>Formule: water + koolstofdioxide </a:t>
            </a:r>
            <a:r>
              <a:rPr lang="nl-NL" dirty="0">
                <a:sym typeface="Wingdings" panose="05000000000000000000" pitchFamily="2" charset="2"/>
              </a:rPr>
              <a:t>--&gt; zonlicht  glucose + zuurstof </a:t>
            </a:r>
          </a:p>
          <a:p>
            <a:r>
              <a:rPr lang="nl-NL" dirty="0">
                <a:sym typeface="Wingdings" panose="05000000000000000000" pitchFamily="2" charset="2"/>
              </a:rPr>
              <a:t>Van de glucose kan een plant vetten en koolhydraten maken </a:t>
            </a:r>
            <a:endParaRPr lang="nl-NL" dirty="0"/>
          </a:p>
        </p:txBody>
      </p:sp>
      <p:pic>
        <p:nvPicPr>
          <p:cNvPr id="5" name="Afbeelding 4" descr="Afbeelding met schermafbeelding&#10;&#10;Automatisch gegenereerde beschrijving">
            <a:extLst>
              <a:ext uri="{FF2B5EF4-FFF2-40B4-BE49-F238E27FC236}">
                <a16:creationId xmlns:a16="http://schemas.microsoft.com/office/drawing/2014/main" id="{7061416A-BFAB-499D-867D-8781D7197E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1191" y="3673106"/>
            <a:ext cx="4335907" cy="2912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93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878A5D-5CF8-46F1-AD49-015977C3C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Spectrum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03F97AB-753B-4AEC-AAA9-FC123BD31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Zonlicht is een mengsel van alle kleuren licht</a:t>
            </a:r>
          </a:p>
          <a:p>
            <a:r>
              <a:rPr lang="nl-NL" dirty="0"/>
              <a:t>De kleuren kun je zichtbaar maken door een prisma </a:t>
            </a:r>
          </a:p>
          <a:p>
            <a:r>
              <a:rPr lang="nl-NL" dirty="0"/>
              <a:t>Als zonlicht op een groen blad komt, wordt groen licht teruggekaatst. Je ziet het blad als groen</a:t>
            </a:r>
          </a:p>
          <a:p>
            <a:r>
              <a:rPr lang="nl-NL" dirty="0"/>
              <a:t>Andere kleuren worden geabsorbeerd en vastgelegd in moleculen ATP</a:t>
            </a:r>
          </a:p>
          <a:p>
            <a:r>
              <a:rPr lang="nl-NL" dirty="0"/>
              <a:t>De ATP energie wordt tijdens fotosynthese ingebouwd in glucose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79837709-F69B-4BBB-9D5E-2863C9F439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8181" y="3539233"/>
            <a:ext cx="3169395" cy="3180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571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C6D226-3064-4897-B6A6-B4224A795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Weektaak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0941594-7087-4772-AB8B-AF1EE9563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Vragen bij hoofdstuk </a:t>
            </a:r>
            <a:r>
              <a:rPr lang="nl-NL"/>
              <a:t>3 fotosynthese </a:t>
            </a:r>
          </a:p>
        </p:txBody>
      </p:sp>
    </p:spTree>
    <p:extLst>
      <p:ext uri="{BB962C8B-B14F-4D97-AF65-F5344CB8AC3E}">
        <p14:creationId xmlns:p14="http://schemas.microsoft.com/office/powerpoint/2010/main" val="133708730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190</Words>
  <Application>Microsoft Office PowerPoint</Application>
  <PresentationFormat>Breedbeeld</PresentationFormat>
  <Paragraphs>25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Stofwisseling</vt:lpstr>
      <vt:lpstr>Leerdoelen</vt:lpstr>
      <vt:lpstr>Producenten </vt:lpstr>
      <vt:lpstr>De plantencel </vt:lpstr>
      <vt:lpstr>Waar halen planten stoffen vandaan? </vt:lpstr>
      <vt:lpstr>Fotosynthese </vt:lpstr>
      <vt:lpstr>Spectrum </vt:lpstr>
      <vt:lpstr>Weektaak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Stofwisseling</dc:title>
  <dc:creator>marloes kemna</dc:creator>
  <cp:lastModifiedBy>marloes kemna</cp:lastModifiedBy>
  <cp:revision>2</cp:revision>
  <dcterms:created xsi:type="dcterms:W3CDTF">2019-11-05T06:54:11Z</dcterms:created>
  <dcterms:modified xsi:type="dcterms:W3CDTF">2019-11-05T07:09:37Z</dcterms:modified>
</cp:coreProperties>
</file>