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8" r:id="rId6"/>
    <p:sldId id="259" r:id="rId7"/>
    <p:sldId id="260" r:id="rId8"/>
    <p:sldId id="262" r:id="rId9"/>
    <p:sldId id="261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45" autoAdjust="0"/>
    <p:restoredTop sz="94660"/>
  </p:normalViewPr>
  <p:slideViewPr>
    <p:cSldViewPr snapToGrid="0">
      <p:cViewPr>
        <p:scale>
          <a:sx n="75" d="100"/>
          <a:sy n="75" d="100"/>
        </p:scale>
        <p:origin x="368" y="-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11/4/2019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11/4/2019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11/4/2019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B796B4-C8F7-484B-BBDA-4012C14971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Intervisie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50CBEFA-21AD-41A1-93C0-85B90D824B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8514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9F59A3-0AF1-410E-BC21-5B71D3A24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Intervisie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85591F8-6E7A-4E1F-BE80-6CF205062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b="1" dirty="0"/>
              <a:t>Intervisie is een middel om doelgericht te leren.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Het persoonlijk handelen, waardoor jouw professionaliteit groeit!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Tijdens de intervisie maak je gebruik van een methode, een werkwijze.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Reflecteren op eigen ervaring in een concrete situatie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Tijdens de intervisie ben je zelf verantwoordelijk voor jouw leerproces.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Een </a:t>
            </a:r>
            <a:r>
              <a:rPr lang="nl-NL" dirty="0" err="1"/>
              <a:t>levenlang</a:t>
            </a:r>
            <a:r>
              <a:rPr lang="nl-NL" dirty="0"/>
              <a:t> leren met behulp van intervisie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57220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58EF1C-4498-429C-8E4B-49BD6D821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wordt er van jou verwacht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5F47E71-B2CF-41AF-A065-B74A36079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br>
              <a:rPr lang="nl-NL" dirty="0"/>
            </a:br>
            <a:r>
              <a:rPr lang="nl-NL" dirty="0"/>
              <a:t>Je kunt verantwoordelijkheid nemen voor je leerproces en je laat je daarop aanspreken.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Je kunt tijdens de gesprekken samenwerken met </a:t>
            </a:r>
            <a:r>
              <a:rPr lang="nl-NL" dirty="0" err="1"/>
              <a:t>mede-studenten</a:t>
            </a:r>
            <a:r>
              <a:rPr lang="nl-NL" dirty="0"/>
              <a:t> van de intervisiegroep.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Je kunt een bijdrage leveren aan het leerproces van jouw </a:t>
            </a:r>
            <a:r>
              <a:rPr lang="nl-NL" dirty="0" err="1"/>
              <a:t>mede-studenten</a:t>
            </a: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Je kunt persoonlijke leerdoelen formuleren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Je kunt reflecteren</a:t>
            </a:r>
          </a:p>
          <a:p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57571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067ECB-8356-43E4-A61A-B29964B40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Voorwaarden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18F8CF-92C6-4822-8EDA-1FAD302F3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Wederzijds vertrouwen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Bereidheid van alle groepsgenoten om na te denken over eigen houding en gedrag in studie of stage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Veranderingsbereidheid; het durven en willen het anders te gaan doen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Bereidheid om leervragen te formuleren en te stellen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Bereidheid om te experimenteren met nieuw gedrag</a:t>
            </a:r>
          </a:p>
          <a:p>
            <a:pPr marL="0" indent="0">
              <a:buNone/>
            </a:pP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1366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4D33E9-A261-4081-A890-54B43FA2F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volgen van het leerproces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EABEE-443C-4288-AC82-1AE1A603E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Na elke intervisiebijeenkomst schrijf je een reflectieverslag.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Je rond de gehele intervisie af met een evaluatieverslag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61659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7ED463-3F73-47A3-93E8-3396CC4D0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Beoordeling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2B08642-93CF-4DA3-9096-26A44776E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Op aanwezigheid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Op inzet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Product: reflectieverslagen en evaluatieverslag</a:t>
            </a:r>
          </a:p>
          <a:p>
            <a:br>
              <a:rPr lang="nl-NL" dirty="0"/>
            </a:b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87048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325EAA-91BB-46C5-81FD-199BF8DAB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planning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90F509-A20F-46B7-B8F4-5A3478CE01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Een keer in de 5 weken intervisie.</a:t>
            </a:r>
          </a:p>
          <a:p>
            <a:r>
              <a:rPr lang="nl-NL"/>
              <a:t>Zie jaarplanning!</a:t>
            </a:r>
          </a:p>
        </p:txBody>
      </p:sp>
    </p:spTree>
    <p:extLst>
      <p:ext uri="{BB962C8B-B14F-4D97-AF65-F5344CB8AC3E}">
        <p14:creationId xmlns:p14="http://schemas.microsoft.com/office/powerpoint/2010/main" val="9733034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E6EAFB7E375B4FA8D2FF7FD64788B7" ma:contentTypeVersion="13" ma:contentTypeDescription="Een nieuw document maken." ma:contentTypeScope="" ma:versionID="7c81188ddbfe6dd898a708513ee5634f">
  <xsd:schema xmlns:xsd="http://www.w3.org/2001/XMLSchema" xmlns:xs="http://www.w3.org/2001/XMLSchema" xmlns:p="http://schemas.microsoft.com/office/2006/metadata/properties" xmlns:ns3="0bfbde32-856c-4dfd-bc38-4322d606c322" xmlns:ns4="169eb86d-0fb8-4364-bb17-d27f6b2029d0" targetNamespace="http://schemas.microsoft.com/office/2006/metadata/properties" ma:root="true" ma:fieldsID="b22af9339bacc0ae12fd9b5a5c22b079" ns3:_="" ns4:_="">
    <xsd:import namespace="0bfbde32-856c-4dfd-bc38-4322d606c322"/>
    <xsd:import namespace="169eb86d-0fb8-4364-bb17-d27f6b2029d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Locatio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bde32-856c-4dfd-bc38-4322d606c32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Laatst gedeeld, per gebruik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atst gedeeld, per tijdstip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9eb86d-0fb8-4364-bb17-d27f6b2029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B03A852-17A3-45D7-B0D4-B4748FBA0A57}">
  <ds:schemaRefs>
    <ds:schemaRef ds:uri="http://schemas.microsoft.com/office/2006/documentManagement/types"/>
    <ds:schemaRef ds:uri="169eb86d-0fb8-4364-bb17-d27f6b2029d0"/>
    <ds:schemaRef ds:uri="http://purl.org/dc/elements/1.1/"/>
    <ds:schemaRef ds:uri="http://schemas.openxmlformats.org/package/2006/metadata/core-properties"/>
    <ds:schemaRef ds:uri="0bfbde32-856c-4dfd-bc38-4322d606c322"/>
    <ds:schemaRef ds:uri="http://purl.org/dc/dcmitype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B7A12F1-483C-4F98-89A1-D99CA0F17F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F7C1D5-E89B-4033-8F2A-63F42A0BB3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fbde32-856c-4dfd-bc38-4322d606c322"/>
    <ds:schemaRef ds:uri="169eb86d-0fb8-4364-bb17-d27f6b2029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36</TotalTime>
  <Words>155</Words>
  <Application>Microsoft Office PowerPoint</Application>
  <PresentationFormat>Breedbeeld</PresentationFormat>
  <Paragraphs>33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Tw Cen MT</vt:lpstr>
      <vt:lpstr>Tw Cen MT Condensed</vt:lpstr>
      <vt:lpstr>Wingdings</vt:lpstr>
      <vt:lpstr>Wingdings 3</vt:lpstr>
      <vt:lpstr>Integraal</vt:lpstr>
      <vt:lpstr>Intervisie</vt:lpstr>
      <vt:lpstr>Intervisie</vt:lpstr>
      <vt:lpstr>Wat wordt er van jou verwacht</vt:lpstr>
      <vt:lpstr>Voorwaarden</vt:lpstr>
      <vt:lpstr>Het volgen van het leerproces</vt:lpstr>
      <vt:lpstr>Beoordeling</vt:lpstr>
      <vt:lpstr>planning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Intervisie</dc:title>
  <dc:creator>Mirjam Enderlé</dc:creator>
  <cp:lastModifiedBy>Kirsten Albrecht</cp:lastModifiedBy>
  <cp:revision>4</cp:revision>
  <dcterms:created xsi:type="dcterms:W3CDTF">2019-09-10T13:43:54Z</dcterms:created>
  <dcterms:modified xsi:type="dcterms:W3CDTF">2019-11-04T09:39:12Z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0x010100B7E6EAFB7E375B4FA8D2FF7FD64788B7</vt:lpwstr>
  </property>
</Properties>
</file>