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57" r:id="rId4"/>
    <p:sldId id="258" r:id="rId5"/>
    <p:sldId id="273" r:id="rId6"/>
    <p:sldId id="259" r:id="rId7"/>
    <p:sldId id="260" r:id="rId8"/>
    <p:sldId id="261" r:id="rId9"/>
    <p:sldId id="262" r:id="rId10"/>
    <p:sldId id="263" r:id="rId11"/>
    <p:sldId id="264" r:id="rId12"/>
    <p:sldId id="265" r:id="rId13"/>
    <p:sldId id="266" r:id="rId14"/>
    <p:sldId id="267" r:id="rId15"/>
    <p:sldId id="270" r:id="rId16"/>
    <p:sldId id="272"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5" autoAdjust="0"/>
    <p:restoredTop sz="94660"/>
  </p:normalViewPr>
  <p:slideViewPr>
    <p:cSldViewPr snapToGrid="0">
      <p:cViewPr varScale="1">
        <p:scale>
          <a:sx n="65" d="100"/>
          <a:sy n="65" d="100"/>
        </p:scale>
        <p:origin x="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 Id="rId1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 Id="rId1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1DA28A-5D7E-4808-B72F-C45756475EEF}" type="doc">
      <dgm:prSet loTypeId="urn:microsoft.com/office/officeart/2018/5/layout/IconLeaf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D582A7E6-1341-469C-B4C2-2BD6E0686D47}">
      <dgm:prSet custT="1"/>
      <dgm:spPr/>
      <dgm:t>
        <a:bodyPr/>
        <a:lstStyle/>
        <a:p>
          <a:pPr>
            <a:defRPr cap="all"/>
          </a:pPr>
          <a:r>
            <a:rPr lang="nl-NL" sz="1800"/>
            <a:t>Coronaire hartziekten</a:t>
          </a:r>
          <a:endParaRPr lang="en-US" sz="1800"/>
        </a:p>
      </dgm:t>
    </dgm:pt>
    <dgm:pt modelId="{F62EE4EF-7452-4550-88DE-431F91EF4A98}" type="parTrans" cxnId="{EBE79609-5AD4-44FF-AB8D-CFD699241394}">
      <dgm:prSet/>
      <dgm:spPr/>
      <dgm:t>
        <a:bodyPr/>
        <a:lstStyle/>
        <a:p>
          <a:endParaRPr lang="en-US" sz="1800"/>
        </a:p>
      </dgm:t>
    </dgm:pt>
    <dgm:pt modelId="{117CFE9F-5DA6-4117-B6F9-70FE2BD56E7C}" type="sibTrans" cxnId="{EBE79609-5AD4-44FF-AB8D-CFD699241394}">
      <dgm:prSet/>
      <dgm:spPr/>
      <dgm:t>
        <a:bodyPr/>
        <a:lstStyle/>
        <a:p>
          <a:endParaRPr lang="en-US" sz="1800"/>
        </a:p>
      </dgm:t>
    </dgm:pt>
    <dgm:pt modelId="{4680B967-1B89-4789-80BF-1F6FAB9B7952}">
      <dgm:prSet custT="1"/>
      <dgm:spPr/>
      <dgm:t>
        <a:bodyPr/>
        <a:lstStyle/>
        <a:p>
          <a:pPr>
            <a:defRPr cap="all"/>
          </a:pPr>
          <a:r>
            <a:rPr lang="nl-NL" sz="1800"/>
            <a:t>Hypertensie</a:t>
          </a:r>
          <a:endParaRPr lang="en-US" sz="1800"/>
        </a:p>
      </dgm:t>
    </dgm:pt>
    <dgm:pt modelId="{D0BEAB1A-5308-4DAF-8145-3B800F2633DB}" type="parTrans" cxnId="{28D63C89-E921-4F9E-AE12-E35C0F311D6B}">
      <dgm:prSet/>
      <dgm:spPr/>
      <dgm:t>
        <a:bodyPr/>
        <a:lstStyle/>
        <a:p>
          <a:endParaRPr lang="en-US" sz="1800"/>
        </a:p>
      </dgm:t>
    </dgm:pt>
    <dgm:pt modelId="{40D70F6A-C698-46AA-8A48-7BC6DCEE7584}" type="sibTrans" cxnId="{28D63C89-E921-4F9E-AE12-E35C0F311D6B}">
      <dgm:prSet/>
      <dgm:spPr/>
      <dgm:t>
        <a:bodyPr/>
        <a:lstStyle/>
        <a:p>
          <a:endParaRPr lang="en-US" sz="1800"/>
        </a:p>
      </dgm:t>
    </dgm:pt>
    <dgm:pt modelId="{CEB96DA6-2DE0-4798-949F-C181276DB75D}">
      <dgm:prSet custT="1"/>
      <dgm:spPr/>
      <dgm:t>
        <a:bodyPr/>
        <a:lstStyle/>
        <a:p>
          <a:pPr>
            <a:defRPr cap="all"/>
          </a:pPr>
          <a:r>
            <a:rPr lang="nl-NL" sz="1800"/>
            <a:t>Diabetes</a:t>
          </a:r>
          <a:endParaRPr lang="en-US" sz="1800"/>
        </a:p>
      </dgm:t>
    </dgm:pt>
    <dgm:pt modelId="{C5EE8B1C-CA5E-4BB5-B9D7-185673C9213D}" type="parTrans" cxnId="{930B1D88-9AD7-4BCA-AD57-622D9450D3FF}">
      <dgm:prSet/>
      <dgm:spPr/>
      <dgm:t>
        <a:bodyPr/>
        <a:lstStyle/>
        <a:p>
          <a:endParaRPr lang="en-US" sz="1800"/>
        </a:p>
      </dgm:t>
    </dgm:pt>
    <dgm:pt modelId="{622166D5-B835-45B1-BA97-B6012A2927FB}" type="sibTrans" cxnId="{930B1D88-9AD7-4BCA-AD57-622D9450D3FF}">
      <dgm:prSet/>
      <dgm:spPr/>
      <dgm:t>
        <a:bodyPr/>
        <a:lstStyle/>
        <a:p>
          <a:endParaRPr lang="en-US" sz="1800"/>
        </a:p>
      </dgm:t>
    </dgm:pt>
    <dgm:pt modelId="{FECEFF58-E45E-4D3F-B8D6-1A1FE1E13A5B}">
      <dgm:prSet custT="1"/>
      <dgm:spPr/>
      <dgm:t>
        <a:bodyPr/>
        <a:lstStyle/>
        <a:p>
          <a:pPr>
            <a:defRPr cap="all"/>
          </a:pPr>
          <a:r>
            <a:rPr lang="nl-NL" sz="1800"/>
            <a:t>Roken</a:t>
          </a:r>
          <a:endParaRPr lang="en-US" sz="1800"/>
        </a:p>
      </dgm:t>
    </dgm:pt>
    <dgm:pt modelId="{CAD46F6E-DF74-46AE-816C-A2D1D3F65EE0}" type="parTrans" cxnId="{1B5322F6-E831-4F00-8663-F35F926A443A}">
      <dgm:prSet/>
      <dgm:spPr/>
      <dgm:t>
        <a:bodyPr/>
        <a:lstStyle/>
        <a:p>
          <a:endParaRPr lang="en-US" sz="1800"/>
        </a:p>
      </dgm:t>
    </dgm:pt>
    <dgm:pt modelId="{AD1D2839-E95C-46E8-8137-8DD94F320CEE}" type="sibTrans" cxnId="{1B5322F6-E831-4F00-8663-F35F926A443A}">
      <dgm:prSet/>
      <dgm:spPr/>
      <dgm:t>
        <a:bodyPr/>
        <a:lstStyle/>
        <a:p>
          <a:endParaRPr lang="en-US" sz="1800"/>
        </a:p>
      </dgm:t>
    </dgm:pt>
    <dgm:pt modelId="{C6CF6181-7E20-4933-A8BD-147DC81FD66B}">
      <dgm:prSet custT="1"/>
      <dgm:spPr/>
      <dgm:t>
        <a:bodyPr/>
        <a:lstStyle/>
        <a:p>
          <a:pPr>
            <a:defRPr cap="all"/>
          </a:pPr>
          <a:r>
            <a:rPr lang="nl-NL" sz="1800"/>
            <a:t>Verhoogd cholesterol gehalte</a:t>
          </a:r>
          <a:endParaRPr lang="en-US" sz="1800"/>
        </a:p>
      </dgm:t>
    </dgm:pt>
    <dgm:pt modelId="{EDB6C354-959B-43A4-A812-E1CAFC41B2D0}" type="parTrans" cxnId="{E7F96CF7-E744-4BC4-8845-3D72303C2642}">
      <dgm:prSet/>
      <dgm:spPr/>
      <dgm:t>
        <a:bodyPr/>
        <a:lstStyle/>
        <a:p>
          <a:endParaRPr lang="en-US" sz="1800"/>
        </a:p>
      </dgm:t>
    </dgm:pt>
    <dgm:pt modelId="{74151787-2CE9-45DD-80E8-358FF26118F1}" type="sibTrans" cxnId="{E7F96CF7-E744-4BC4-8845-3D72303C2642}">
      <dgm:prSet/>
      <dgm:spPr/>
      <dgm:t>
        <a:bodyPr/>
        <a:lstStyle/>
        <a:p>
          <a:endParaRPr lang="en-US" sz="1800"/>
        </a:p>
      </dgm:t>
    </dgm:pt>
    <dgm:pt modelId="{E26AF5EB-8588-4DD5-9713-EEFC356E114C}">
      <dgm:prSet custT="1"/>
      <dgm:spPr/>
      <dgm:t>
        <a:bodyPr/>
        <a:lstStyle/>
        <a:p>
          <a:pPr>
            <a:defRPr cap="all"/>
          </a:pPr>
          <a:r>
            <a:rPr lang="nl-NL" sz="1800" dirty="0"/>
            <a:t>Overgewicht </a:t>
          </a:r>
          <a:endParaRPr lang="en-US" sz="1800" dirty="0"/>
        </a:p>
      </dgm:t>
    </dgm:pt>
    <dgm:pt modelId="{1EE289E3-9B10-4865-A4C9-B7CF441AF3CA}" type="parTrans" cxnId="{AD986CBE-E620-4892-AAD2-02DC087B163A}">
      <dgm:prSet/>
      <dgm:spPr/>
      <dgm:t>
        <a:bodyPr/>
        <a:lstStyle/>
        <a:p>
          <a:endParaRPr lang="en-US" sz="1800"/>
        </a:p>
      </dgm:t>
    </dgm:pt>
    <dgm:pt modelId="{4FEE2A90-5D68-4AE4-B602-D8E9E6297889}" type="sibTrans" cxnId="{AD986CBE-E620-4892-AAD2-02DC087B163A}">
      <dgm:prSet/>
      <dgm:spPr/>
      <dgm:t>
        <a:bodyPr/>
        <a:lstStyle/>
        <a:p>
          <a:endParaRPr lang="en-US" sz="1800"/>
        </a:p>
      </dgm:t>
    </dgm:pt>
    <dgm:pt modelId="{49AE3CA6-D17F-4E70-B9B7-38D2F05DD6BE}">
      <dgm:prSet custT="1"/>
      <dgm:spPr/>
      <dgm:t>
        <a:bodyPr/>
        <a:lstStyle/>
        <a:p>
          <a:pPr>
            <a:defRPr cap="all"/>
          </a:pPr>
          <a:r>
            <a:rPr lang="nl-NL" sz="1800"/>
            <a:t>COPD</a:t>
          </a:r>
          <a:endParaRPr lang="en-US" sz="1800"/>
        </a:p>
      </dgm:t>
    </dgm:pt>
    <dgm:pt modelId="{0B1D6C18-4CD9-4748-81BF-1DEBE165BDA4}" type="parTrans" cxnId="{2CDC9478-92C0-4945-89DA-E1E326F578E5}">
      <dgm:prSet/>
      <dgm:spPr/>
      <dgm:t>
        <a:bodyPr/>
        <a:lstStyle/>
        <a:p>
          <a:endParaRPr lang="en-US" sz="1800"/>
        </a:p>
      </dgm:t>
    </dgm:pt>
    <dgm:pt modelId="{5B83175C-B04E-41D0-AD1E-A53CB7F42806}" type="sibTrans" cxnId="{2CDC9478-92C0-4945-89DA-E1E326F578E5}">
      <dgm:prSet/>
      <dgm:spPr/>
      <dgm:t>
        <a:bodyPr/>
        <a:lstStyle/>
        <a:p>
          <a:endParaRPr lang="en-US" sz="1800"/>
        </a:p>
      </dgm:t>
    </dgm:pt>
    <dgm:pt modelId="{137E9E6F-8C9A-4CC6-9271-C9D000E56773}" type="pres">
      <dgm:prSet presAssocID="{041DA28A-5D7E-4808-B72F-C45756475EEF}" presName="root" presStyleCnt="0">
        <dgm:presLayoutVars>
          <dgm:dir/>
          <dgm:resizeHandles val="exact"/>
        </dgm:presLayoutVars>
      </dgm:prSet>
      <dgm:spPr/>
    </dgm:pt>
    <dgm:pt modelId="{811C7AA9-3783-4AA2-8279-DA9C95EEE2CB}" type="pres">
      <dgm:prSet presAssocID="{D582A7E6-1341-469C-B4C2-2BD6E0686D47}" presName="compNode" presStyleCnt="0"/>
      <dgm:spPr/>
    </dgm:pt>
    <dgm:pt modelId="{29EE6F64-637B-4116-81EB-2EE5F96D0026}" type="pres">
      <dgm:prSet presAssocID="{D582A7E6-1341-469C-B4C2-2BD6E0686D47}" presName="iconBgRect" presStyleLbl="bgShp" presStyleIdx="0" presStyleCnt="7"/>
      <dgm:spPr>
        <a:prstGeom prst="round2DiagRect">
          <a:avLst>
            <a:gd name="adj1" fmla="val 29727"/>
            <a:gd name="adj2" fmla="val 0"/>
          </a:avLst>
        </a:prstGeom>
      </dgm:spPr>
    </dgm:pt>
    <dgm:pt modelId="{1C347450-E20B-48B1-BCCD-AFA92DA5921D}" type="pres">
      <dgm:prSet presAssocID="{D582A7E6-1341-469C-B4C2-2BD6E0686D47}"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rt Organ"/>
        </a:ext>
      </dgm:extLst>
    </dgm:pt>
    <dgm:pt modelId="{C6D99279-92A8-4493-811F-5A141613D228}" type="pres">
      <dgm:prSet presAssocID="{D582A7E6-1341-469C-B4C2-2BD6E0686D47}" presName="spaceRect" presStyleCnt="0"/>
      <dgm:spPr/>
    </dgm:pt>
    <dgm:pt modelId="{0A1D138B-3E56-4FAA-9911-BC46267435C4}" type="pres">
      <dgm:prSet presAssocID="{D582A7E6-1341-469C-B4C2-2BD6E0686D47}" presName="textRect" presStyleLbl="revTx" presStyleIdx="0" presStyleCnt="7">
        <dgm:presLayoutVars>
          <dgm:chMax val="1"/>
          <dgm:chPref val="1"/>
        </dgm:presLayoutVars>
      </dgm:prSet>
      <dgm:spPr/>
    </dgm:pt>
    <dgm:pt modelId="{4A2046AB-8578-47ED-9E2A-46695C18D9AF}" type="pres">
      <dgm:prSet presAssocID="{117CFE9F-5DA6-4117-B6F9-70FE2BD56E7C}" presName="sibTrans" presStyleCnt="0"/>
      <dgm:spPr/>
    </dgm:pt>
    <dgm:pt modelId="{5C8AE9C9-D8BF-44FA-B569-B805D30074D8}" type="pres">
      <dgm:prSet presAssocID="{4680B967-1B89-4789-80BF-1F6FAB9B7952}" presName="compNode" presStyleCnt="0"/>
      <dgm:spPr/>
    </dgm:pt>
    <dgm:pt modelId="{B13FA1AE-50DD-4529-999C-1E7D67685D85}" type="pres">
      <dgm:prSet presAssocID="{4680B967-1B89-4789-80BF-1F6FAB9B7952}" presName="iconBgRect" presStyleLbl="bgShp" presStyleIdx="1" presStyleCnt="7"/>
      <dgm:spPr>
        <a:prstGeom prst="round2DiagRect">
          <a:avLst>
            <a:gd name="adj1" fmla="val 29727"/>
            <a:gd name="adj2" fmla="val 0"/>
          </a:avLst>
        </a:prstGeom>
      </dgm:spPr>
    </dgm:pt>
    <dgm:pt modelId="{79D1E1E1-250F-43D7-897A-D5E11019B53B}" type="pres">
      <dgm:prSet presAssocID="{4680B967-1B89-4789-80BF-1F6FAB9B7952}"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rt with Pulse"/>
        </a:ext>
      </dgm:extLst>
    </dgm:pt>
    <dgm:pt modelId="{F38ECEEB-A110-49DC-AA94-01AA30053A6A}" type="pres">
      <dgm:prSet presAssocID="{4680B967-1B89-4789-80BF-1F6FAB9B7952}" presName="spaceRect" presStyleCnt="0"/>
      <dgm:spPr/>
    </dgm:pt>
    <dgm:pt modelId="{2F7BD47B-7ED9-47DA-AB18-E9162CB0AB70}" type="pres">
      <dgm:prSet presAssocID="{4680B967-1B89-4789-80BF-1F6FAB9B7952}" presName="textRect" presStyleLbl="revTx" presStyleIdx="1" presStyleCnt="7">
        <dgm:presLayoutVars>
          <dgm:chMax val="1"/>
          <dgm:chPref val="1"/>
        </dgm:presLayoutVars>
      </dgm:prSet>
      <dgm:spPr/>
    </dgm:pt>
    <dgm:pt modelId="{098060F4-CC7C-45E7-A168-DC20AD441987}" type="pres">
      <dgm:prSet presAssocID="{40D70F6A-C698-46AA-8A48-7BC6DCEE7584}" presName="sibTrans" presStyleCnt="0"/>
      <dgm:spPr/>
    </dgm:pt>
    <dgm:pt modelId="{86CA5C9A-8E45-4E86-9AAC-EDF3F5E16486}" type="pres">
      <dgm:prSet presAssocID="{CEB96DA6-2DE0-4798-949F-C181276DB75D}" presName="compNode" presStyleCnt="0"/>
      <dgm:spPr/>
    </dgm:pt>
    <dgm:pt modelId="{909B4E0D-B8D3-4183-911B-84E71C51A4E5}" type="pres">
      <dgm:prSet presAssocID="{CEB96DA6-2DE0-4798-949F-C181276DB75D}" presName="iconBgRect" presStyleLbl="bgShp" presStyleIdx="2" presStyleCnt="7"/>
      <dgm:spPr>
        <a:prstGeom prst="round2DiagRect">
          <a:avLst>
            <a:gd name="adj1" fmla="val 29727"/>
            <a:gd name="adj2" fmla="val 0"/>
          </a:avLst>
        </a:prstGeom>
      </dgm:spPr>
    </dgm:pt>
    <dgm:pt modelId="{9A066D75-D6E5-4828-B2AF-11D903A15DCF}" type="pres">
      <dgm:prSet presAssocID="{CEB96DA6-2DE0-4798-949F-C181276DB75D}"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eedle"/>
        </a:ext>
      </dgm:extLst>
    </dgm:pt>
    <dgm:pt modelId="{1D87D2CF-8E5D-4CF2-87AE-87FDD1D871A7}" type="pres">
      <dgm:prSet presAssocID="{CEB96DA6-2DE0-4798-949F-C181276DB75D}" presName="spaceRect" presStyleCnt="0"/>
      <dgm:spPr/>
    </dgm:pt>
    <dgm:pt modelId="{27A4478A-19FD-4753-A5E8-E286AA1676DA}" type="pres">
      <dgm:prSet presAssocID="{CEB96DA6-2DE0-4798-949F-C181276DB75D}" presName="textRect" presStyleLbl="revTx" presStyleIdx="2" presStyleCnt="7">
        <dgm:presLayoutVars>
          <dgm:chMax val="1"/>
          <dgm:chPref val="1"/>
        </dgm:presLayoutVars>
      </dgm:prSet>
      <dgm:spPr/>
    </dgm:pt>
    <dgm:pt modelId="{308124CA-A566-4CD9-B422-2440131DBE18}" type="pres">
      <dgm:prSet presAssocID="{622166D5-B835-45B1-BA97-B6012A2927FB}" presName="sibTrans" presStyleCnt="0"/>
      <dgm:spPr/>
    </dgm:pt>
    <dgm:pt modelId="{7738881D-0C89-4AC5-9A34-41F8E5990F91}" type="pres">
      <dgm:prSet presAssocID="{FECEFF58-E45E-4D3F-B8D6-1A1FE1E13A5B}" presName="compNode" presStyleCnt="0"/>
      <dgm:spPr/>
    </dgm:pt>
    <dgm:pt modelId="{5B9027BB-6B23-449E-B08F-CD52BD6A73D4}" type="pres">
      <dgm:prSet presAssocID="{FECEFF58-E45E-4D3F-B8D6-1A1FE1E13A5B}" presName="iconBgRect" presStyleLbl="bgShp" presStyleIdx="3" presStyleCnt="7"/>
      <dgm:spPr>
        <a:prstGeom prst="round2DiagRect">
          <a:avLst>
            <a:gd name="adj1" fmla="val 29727"/>
            <a:gd name="adj2" fmla="val 0"/>
          </a:avLst>
        </a:prstGeom>
      </dgm:spPr>
    </dgm:pt>
    <dgm:pt modelId="{5FDCBE05-1EE4-4B05-B491-0B14541B9BE2}" type="pres">
      <dgm:prSet presAssocID="{FECEFF58-E45E-4D3F-B8D6-1A1FE1E13A5B}"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moking"/>
        </a:ext>
      </dgm:extLst>
    </dgm:pt>
    <dgm:pt modelId="{D1A7A2F1-7B51-4816-8B81-1BFF68222AD2}" type="pres">
      <dgm:prSet presAssocID="{FECEFF58-E45E-4D3F-B8D6-1A1FE1E13A5B}" presName="spaceRect" presStyleCnt="0"/>
      <dgm:spPr/>
    </dgm:pt>
    <dgm:pt modelId="{097FC764-8A77-415D-812D-0C1FF85909E5}" type="pres">
      <dgm:prSet presAssocID="{FECEFF58-E45E-4D3F-B8D6-1A1FE1E13A5B}" presName="textRect" presStyleLbl="revTx" presStyleIdx="3" presStyleCnt="7">
        <dgm:presLayoutVars>
          <dgm:chMax val="1"/>
          <dgm:chPref val="1"/>
        </dgm:presLayoutVars>
      </dgm:prSet>
      <dgm:spPr/>
    </dgm:pt>
    <dgm:pt modelId="{38ED4531-846E-41A0-B71B-E59A97B7FEEB}" type="pres">
      <dgm:prSet presAssocID="{AD1D2839-E95C-46E8-8137-8DD94F320CEE}" presName="sibTrans" presStyleCnt="0"/>
      <dgm:spPr/>
    </dgm:pt>
    <dgm:pt modelId="{28BC7549-605D-4C0C-9361-77A43FAD11E3}" type="pres">
      <dgm:prSet presAssocID="{C6CF6181-7E20-4933-A8BD-147DC81FD66B}" presName="compNode" presStyleCnt="0"/>
      <dgm:spPr/>
    </dgm:pt>
    <dgm:pt modelId="{D15A9451-253E-40B9-BBB2-C99B39D64E6E}" type="pres">
      <dgm:prSet presAssocID="{C6CF6181-7E20-4933-A8BD-147DC81FD66B}" presName="iconBgRect" presStyleLbl="bgShp" presStyleIdx="4" presStyleCnt="7"/>
      <dgm:spPr>
        <a:prstGeom prst="round2DiagRect">
          <a:avLst>
            <a:gd name="adj1" fmla="val 29727"/>
            <a:gd name="adj2" fmla="val 0"/>
          </a:avLst>
        </a:prstGeom>
      </dgm:spPr>
    </dgm:pt>
    <dgm:pt modelId="{0F000E18-4145-49DB-AF94-B27E8BA1B02C}" type="pres">
      <dgm:prSet presAssocID="{C6CF6181-7E20-4933-A8BD-147DC81FD66B}"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rtbeat"/>
        </a:ext>
      </dgm:extLst>
    </dgm:pt>
    <dgm:pt modelId="{EC95CD01-138D-4A6C-8B01-E44306D443AF}" type="pres">
      <dgm:prSet presAssocID="{C6CF6181-7E20-4933-A8BD-147DC81FD66B}" presName="spaceRect" presStyleCnt="0"/>
      <dgm:spPr/>
    </dgm:pt>
    <dgm:pt modelId="{EF4F4BD7-CD7A-4B61-8DF3-5E0799089B64}" type="pres">
      <dgm:prSet presAssocID="{C6CF6181-7E20-4933-A8BD-147DC81FD66B}" presName="textRect" presStyleLbl="revTx" presStyleIdx="4" presStyleCnt="7">
        <dgm:presLayoutVars>
          <dgm:chMax val="1"/>
          <dgm:chPref val="1"/>
        </dgm:presLayoutVars>
      </dgm:prSet>
      <dgm:spPr/>
    </dgm:pt>
    <dgm:pt modelId="{34F6CFAD-6AD6-42B0-A733-7DC1ADF5BC7E}" type="pres">
      <dgm:prSet presAssocID="{74151787-2CE9-45DD-80E8-358FF26118F1}" presName="sibTrans" presStyleCnt="0"/>
      <dgm:spPr/>
    </dgm:pt>
    <dgm:pt modelId="{3A21F77E-FC8E-44DB-A722-20D2395E4A7D}" type="pres">
      <dgm:prSet presAssocID="{E26AF5EB-8588-4DD5-9713-EEFC356E114C}" presName="compNode" presStyleCnt="0"/>
      <dgm:spPr/>
    </dgm:pt>
    <dgm:pt modelId="{DDBF5168-5E9E-429F-8627-11D0B7029C40}" type="pres">
      <dgm:prSet presAssocID="{E26AF5EB-8588-4DD5-9713-EEFC356E114C}" presName="iconBgRect" presStyleLbl="bgShp" presStyleIdx="5" presStyleCnt="7"/>
      <dgm:spPr>
        <a:prstGeom prst="round2DiagRect">
          <a:avLst>
            <a:gd name="adj1" fmla="val 29727"/>
            <a:gd name="adj2" fmla="val 0"/>
          </a:avLst>
        </a:prstGeom>
      </dgm:spPr>
    </dgm:pt>
    <dgm:pt modelId="{10C114EB-69B1-41B1-83D5-540B4F9F1058}" type="pres">
      <dgm:prSet presAssocID="{E26AF5EB-8588-4DD5-9713-EEFC356E114C}"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urger and Drink"/>
        </a:ext>
      </dgm:extLst>
    </dgm:pt>
    <dgm:pt modelId="{C5EACD5D-05B5-4C3A-AF1E-8FF323944C85}" type="pres">
      <dgm:prSet presAssocID="{E26AF5EB-8588-4DD5-9713-EEFC356E114C}" presName="spaceRect" presStyleCnt="0"/>
      <dgm:spPr/>
    </dgm:pt>
    <dgm:pt modelId="{18782FE7-1FEC-43B0-A912-9C26791C803E}" type="pres">
      <dgm:prSet presAssocID="{E26AF5EB-8588-4DD5-9713-EEFC356E114C}" presName="textRect" presStyleLbl="revTx" presStyleIdx="5" presStyleCnt="7">
        <dgm:presLayoutVars>
          <dgm:chMax val="1"/>
          <dgm:chPref val="1"/>
        </dgm:presLayoutVars>
      </dgm:prSet>
      <dgm:spPr/>
    </dgm:pt>
    <dgm:pt modelId="{19792868-F44D-4A55-B3D6-026C2276975A}" type="pres">
      <dgm:prSet presAssocID="{4FEE2A90-5D68-4AE4-B602-D8E9E6297889}" presName="sibTrans" presStyleCnt="0"/>
      <dgm:spPr/>
    </dgm:pt>
    <dgm:pt modelId="{77CEAAE3-5CEB-4817-9F91-BA07D712AB1D}" type="pres">
      <dgm:prSet presAssocID="{49AE3CA6-D17F-4E70-B9B7-38D2F05DD6BE}" presName="compNode" presStyleCnt="0"/>
      <dgm:spPr/>
    </dgm:pt>
    <dgm:pt modelId="{91385C2F-AC28-4707-ADFB-07B01AE332FF}" type="pres">
      <dgm:prSet presAssocID="{49AE3CA6-D17F-4E70-B9B7-38D2F05DD6BE}" presName="iconBgRect" presStyleLbl="bgShp" presStyleIdx="6" presStyleCnt="7"/>
      <dgm:spPr>
        <a:prstGeom prst="round2DiagRect">
          <a:avLst>
            <a:gd name="adj1" fmla="val 29727"/>
            <a:gd name="adj2" fmla="val 0"/>
          </a:avLst>
        </a:prstGeom>
      </dgm:spPr>
    </dgm:pt>
    <dgm:pt modelId="{4CAD2EB0-8C86-419E-8AAE-DCA3EBE30398}" type="pres">
      <dgm:prSet presAssocID="{49AE3CA6-D17F-4E70-B9B7-38D2F05DD6BE}"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tethoscope"/>
        </a:ext>
      </dgm:extLst>
    </dgm:pt>
    <dgm:pt modelId="{C191BA02-CFD2-4491-A800-E0DDB93D8C17}" type="pres">
      <dgm:prSet presAssocID="{49AE3CA6-D17F-4E70-B9B7-38D2F05DD6BE}" presName="spaceRect" presStyleCnt="0"/>
      <dgm:spPr/>
    </dgm:pt>
    <dgm:pt modelId="{DBF91A03-3C69-444A-A467-50EB625FC446}" type="pres">
      <dgm:prSet presAssocID="{49AE3CA6-D17F-4E70-B9B7-38D2F05DD6BE}" presName="textRect" presStyleLbl="revTx" presStyleIdx="6" presStyleCnt="7">
        <dgm:presLayoutVars>
          <dgm:chMax val="1"/>
          <dgm:chPref val="1"/>
        </dgm:presLayoutVars>
      </dgm:prSet>
      <dgm:spPr/>
    </dgm:pt>
  </dgm:ptLst>
  <dgm:cxnLst>
    <dgm:cxn modelId="{8E708002-0186-498D-B000-6F1FDAB1C1C4}" type="presOf" srcId="{E26AF5EB-8588-4DD5-9713-EEFC356E114C}" destId="{18782FE7-1FEC-43B0-A912-9C26791C803E}" srcOrd="0" destOrd="0" presId="urn:microsoft.com/office/officeart/2018/5/layout/IconLeafLabelList"/>
    <dgm:cxn modelId="{0B158309-C640-4022-BF9A-BB335BFD2BF1}" type="presOf" srcId="{4680B967-1B89-4789-80BF-1F6FAB9B7952}" destId="{2F7BD47B-7ED9-47DA-AB18-E9162CB0AB70}" srcOrd="0" destOrd="0" presId="urn:microsoft.com/office/officeart/2018/5/layout/IconLeafLabelList"/>
    <dgm:cxn modelId="{EBE79609-5AD4-44FF-AB8D-CFD699241394}" srcId="{041DA28A-5D7E-4808-B72F-C45756475EEF}" destId="{D582A7E6-1341-469C-B4C2-2BD6E0686D47}" srcOrd="0" destOrd="0" parTransId="{F62EE4EF-7452-4550-88DE-431F91EF4A98}" sibTransId="{117CFE9F-5DA6-4117-B6F9-70FE2BD56E7C}"/>
    <dgm:cxn modelId="{96CF994D-2CC7-4FFF-9CFB-B7F7BF143FA8}" type="presOf" srcId="{CEB96DA6-2DE0-4798-949F-C181276DB75D}" destId="{27A4478A-19FD-4753-A5E8-E286AA1676DA}" srcOrd="0" destOrd="0" presId="urn:microsoft.com/office/officeart/2018/5/layout/IconLeafLabelList"/>
    <dgm:cxn modelId="{2CDC9478-92C0-4945-89DA-E1E326F578E5}" srcId="{041DA28A-5D7E-4808-B72F-C45756475EEF}" destId="{49AE3CA6-D17F-4E70-B9B7-38D2F05DD6BE}" srcOrd="6" destOrd="0" parTransId="{0B1D6C18-4CD9-4748-81BF-1DEBE165BDA4}" sibTransId="{5B83175C-B04E-41D0-AD1E-A53CB7F42806}"/>
    <dgm:cxn modelId="{930B1D88-9AD7-4BCA-AD57-622D9450D3FF}" srcId="{041DA28A-5D7E-4808-B72F-C45756475EEF}" destId="{CEB96DA6-2DE0-4798-949F-C181276DB75D}" srcOrd="2" destOrd="0" parTransId="{C5EE8B1C-CA5E-4BB5-B9D7-185673C9213D}" sibTransId="{622166D5-B835-45B1-BA97-B6012A2927FB}"/>
    <dgm:cxn modelId="{28D63C89-E921-4F9E-AE12-E35C0F311D6B}" srcId="{041DA28A-5D7E-4808-B72F-C45756475EEF}" destId="{4680B967-1B89-4789-80BF-1F6FAB9B7952}" srcOrd="1" destOrd="0" parTransId="{D0BEAB1A-5308-4DAF-8145-3B800F2633DB}" sibTransId="{40D70F6A-C698-46AA-8A48-7BC6DCEE7584}"/>
    <dgm:cxn modelId="{198B439F-A239-4FA6-A815-4D2E0AD6B5D6}" type="presOf" srcId="{49AE3CA6-D17F-4E70-B9B7-38D2F05DD6BE}" destId="{DBF91A03-3C69-444A-A467-50EB625FC446}" srcOrd="0" destOrd="0" presId="urn:microsoft.com/office/officeart/2018/5/layout/IconLeafLabelList"/>
    <dgm:cxn modelId="{5CFDE7B4-01BE-423A-B59E-23233BB6700C}" type="presOf" srcId="{041DA28A-5D7E-4808-B72F-C45756475EEF}" destId="{137E9E6F-8C9A-4CC6-9271-C9D000E56773}" srcOrd="0" destOrd="0" presId="urn:microsoft.com/office/officeart/2018/5/layout/IconLeafLabelList"/>
    <dgm:cxn modelId="{4A845FBC-8E2F-4353-AD87-DB62F6BCEFB9}" type="presOf" srcId="{FECEFF58-E45E-4D3F-B8D6-1A1FE1E13A5B}" destId="{097FC764-8A77-415D-812D-0C1FF85909E5}" srcOrd="0" destOrd="0" presId="urn:microsoft.com/office/officeart/2018/5/layout/IconLeafLabelList"/>
    <dgm:cxn modelId="{AD986CBE-E620-4892-AAD2-02DC087B163A}" srcId="{041DA28A-5D7E-4808-B72F-C45756475EEF}" destId="{E26AF5EB-8588-4DD5-9713-EEFC356E114C}" srcOrd="5" destOrd="0" parTransId="{1EE289E3-9B10-4865-A4C9-B7CF441AF3CA}" sibTransId="{4FEE2A90-5D68-4AE4-B602-D8E9E6297889}"/>
    <dgm:cxn modelId="{B872A1CC-9687-4A42-9C88-20ECCAF200C1}" type="presOf" srcId="{D582A7E6-1341-469C-B4C2-2BD6E0686D47}" destId="{0A1D138B-3E56-4FAA-9911-BC46267435C4}" srcOrd="0" destOrd="0" presId="urn:microsoft.com/office/officeart/2018/5/layout/IconLeafLabelList"/>
    <dgm:cxn modelId="{839A37D5-C27D-4A4B-B90D-9B18583606DE}" type="presOf" srcId="{C6CF6181-7E20-4933-A8BD-147DC81FD66B}" destId="{EF4F4BD7-CD7A-4B61-8DF3-5E0799089B64}" srcOrd="0" destOrd="0" presId="urn:microsoft.com/office/officeart/2018/5/layout/IconLeafLabelList"/>
    <dgm:cxn modelId="{1B5322F6-E831-4F00-8663-F35F926A443A}" srcId="{041DA28A-5D7E-4808-B72F-C45756475EEF}" destId="{FECEFF58-E45E-4D3F-B8D6-1A1FE1E13A5B}" srcOrd="3" destOrd="0" parTransId="{CAD46F6E-DF74-46AE-816C-A2D1D3F65EE0}" sibTransId="{AD1D2839-E95C-46E8-8137-8DD94F320CEE}"/>
    <dgm:cxn modelId="{E7F96CF7-E744-4BC4-8845-3D72303C2642}" srcId="{041DA28A-5D7E-4808-B72F-C45756475EEF}" destId="{C6CF6181-7E20-4933-A8BD-147DC81FD66B}" srcOrd="4" destOrd="0" parTransId="{EDB6C354-959B-43A4-A812-E1CAFC41B2D0}" sibTransId="{74151787-2CE9-45DD-80E8-358FF26118F1}"/>
    <dgm:cxn modelId="{41F3A63B-531F-418B-9D03-1C2913A83881}" type="presParOf" srcId="{137E9E6F-8C9A-4CC6-9271-C9D000E56773}" destId="{811C7AA9-3783-4AA2-8279-DA9C95EEE2CB}" srcOrd="0" destOrd="0" presId="urn:microsoft.com/office/officeart/2018/5/layout/IconLeafLabelList"/>
    <dgm:cxn modelId="{F3845089-D339-4A64-81B0-F79810409587}" type="presParOf" srcId="{811C7AA9-3783-4AA2-8279-DA9C95EEE2CB}" destId="{29EE6F64-637B-4116-81EB-2EE5F96D0026}" srcOrd="0" destOrd="0" presId="urn:microsoft.com/office/officeart/2018/5/layout/IconLeafLabelList"/>
    <dgm:cxn modelId="{267D132D-7820-4FC2-BD1D-39FF8F57DEEE}" type="presParOf" srcId="{811C7AA9-3783-4AA2-8279-DA9C95EEE2CB}" destId="{1C347450-E20B-48B1-BCCD-AFA92DA5921D}" srcOrd="1" destOrd="0" presId="urn:microsoft.com/office/officeart/2018/5/layout/IconLeafLabelList"/>
    <dgm:cxn modelId="{6C46165E-E032-4E1A-BA09-BF58722259A3}" type="presParOf" srcId="{811C7AA9-3783-4AA2-8279-DA9C95EEE2CB}" destId="{C6D99279-92A8-4493-811F-5A141613D228}" srcOrd="2" destOrd="0" presId="urn:microsoft.com/office/officeart/2018/5/layout/IconLeafLabelList"/>
    <dgm:cxn modelId="{9B723036-D631-4146-81A1-B856604D2D8D}" type="presParOf" srcId="{811C7AA9-3783-4AA2-8279-DA9C95EEE2CB}" destId="{0A1D138B-3E56-4FAA-9911-BC46267435C4}" srcOrd="3" destOrd="0" presId="urn:microsoft.com/office/officeart/2018/5/layout/IconLeafLabelList"/>
    <dgm:cxn modelId="{E4324631-7057-4164-A22D-180165A27352}" type="presParOf" srcId="{137E9E6F-8C9A-4CC6-9271-C9D000E56773}" destId="{4A2046AB-8578-47ED-9E2A-46695C18D9AF}" srcOrd="1" destOrd="0" presId="urn:microsoft.com/office/officeart/2018/5/layout/IconLeafLabelList"/>
    <dgm:cxn modelId="{A5855678-3A3C-4AA5-AAA0-42D8B4674183}" type="presParOf" srcId="{137E9E6F-8C9A-4CC6-9271-C9D000E56773}" destId="{5C8AE9C9-D8BF-44FA-B569-B805D30074D8}" srcOrd="2" destOrd="0" presId="urn:microsoft.com/office/officeart/2018/5/layout/IconLeafLabelList"/>
    <dgm:cxn modelId="{FA8C6722-8484-48E7-8C1B-74F3B4F495A8}" type="presParOf" srcId="{5C8AE9C9-D8BF-44FA-B569-B805D30074D8}" destId="{B13FA1AE-50DD-4529-999C-1E7D67685D85}" srcOrd="0" destOrd="0" presId="urn:microsoft.com/office/officeart/2018/5/layout/IconLeafLabelList"/>
    <dgm:cxn modelId="{FAFC5595-870E-4E5E-B0AF-B890AA38928E}" type="presParOf" srcId="{5C8AE9C9-D8BF-44FA-B569-B805D30074D8}" destId="{79D1E1E1-250F-43D7-897A-D5E11019B53B}" srcOrd="1" destOrd="0" presId="urn:microsoft.com/office/officeart/2018/5/layout/IconLeafLabelList"/>
    <dgm:cxn modelId="{B8C613B6-E93E-483E-87C2-89245A1E783B}" type="presParOf" srcId="{5C8AE9C9-D8BF-44FA-B569-B805D30074D8}" destId="{F38ECEEB-A110-49DC-AA94-01AA30053A6A}" srcOrd="2" destOrd="0" presId="urn:microsoft.com/office/officeart/2018/5/layout/IconLeafLabelList"/>
    <dgm:cxn modelId="{0666BCAC-2CE3-4740-B08E-185B49BFC31F}" type="presParOf" srcId="{5C8AE9C9-D8BF-44FA-B569-B805D30074D8}" destId="{2F7BD47B-7ED9-47DA-AB18-E9162CB0AB70}" srcOrd="3" destOrd="0" presId="urn:microsoft.com/office/officeart/2018/5/layout/IconLeafLabelList"/>
    <dgm:cxn modelId="{98E2EFE0-8D24-4393-8AB3-D1617A14B2C7}" type="presParOf" srcId="{137E9E6F-8C9A-4CC6-9271-C9D000E56773}" destId="{098060F4-CC7C-45E7-A168-DC20AD441987}" srcOrd="3" destOrd="0" presId="urn:microsoft.com/office/officeart/2018/5/layout/IconLeafLabelList"/>
    <dgm:cxn modelId="{52BC7C49-D790-4810-B77E-D783212993FF}" type="presParOf" srcId="{137E9E6F-8C9A-4CC6-9271-C9D000E56773}" destId="{86CA5C9A-8E45-4E86-9AAC-EDF3F5E16486}" srcOrd="4" destOrd="0" presId="urn:microsoft.com/office/officeart/2018/5/layout/IconLeafLabelList"/>
    <dgm:cxn modelId="{A2E96A79-A51C-4898-B49C-0AA3E8191B12}" type="presParOf" srcId="{86CA5C9A-8E45-4E86-9AAC-EDF3F5E16486}" destId="{909B4E0D-B8D3-4183-911B-84E71C51A4E5}" srcOrd="0" destOrd="0" presId="urn:microsoft.com/office/officeart/2018/5/layout/IconLeafLabelList"/>
    <dgm:cxn modelId="{2254B287-6AFE-42AD-9E3E-0AB9F226E32E}" type="presParOf" srcId="{86CA5C9A-8E45-4E86-9AAC-EDF3F5E16486}" destId="{9A066D75-D6E5-4828-B2AF-11D903A15DCF}" srcOrd="1" destOrd="0" presId="urn:microsoft.com/office/officeart/2018/5/layout/IconLeafLabelList"/>
    <dgm:cxn modelId="{B50EE658-CA67-443A-BD6B-42E9D684E9C0}" type="presParOf" srcId="{86CA5C9A-8E45-4E86-9AAC-EDF3F5E16486}" destId="{1D87D2CF-8E5D-4CF2-87AE-87FDD1D871A7}" srcOrd="2" destOrd="0" presId="urn:microsoft.com/office/officeart/2018/5/layout/IconLeafLabelList"/>
    <dgm:cxn modelId="{EC2FCE85-958B-4BC1-A0C2-E4340EFF9739}" type="presParOf" srcId="{86CA5C9A-8E45-4E86-9AAC-EDF3F5E16486}" destId="{27A4478A-19FD-4753-A5E8-E286AA1676DA}" srcOrd="3" destOrd="0" presId="urn:microsoft.com/office/officeart/2018/5/layout/IconLeafLabelList"/>
    <dgm:cxn modelId="{057324BA-1809-44B9-B6B7-F39A8F0A71AB}" type="presParOf" srcId="{137E9E6F-8C9A-4CC6-9271-C9D000E56773}" destId="{308124CA-A566-4CD9-B422-2440131DBE18}" srcOrd="5" destOrd="0" presId="urn:microsoft.com/office/officeart/2018/5/layout/IconLeafLabelList"/>
    <dgm:cxn modelId="{2FC9C0E9-721F-4296-BBDB-172E1BC49AD9}" type="presParOf" srcId="{137E9E6F-8C9A-4CC6-9271-C9D000E56773}" destId="{7738881D-0C89-4AC5-9A34-41F8E5990F91}" srcOrd="6" destOrd="0" presId="urn:microsoft.com/office/officeart/2018/5/layout/IconLeafLabelList"/>
    <dgm:cxn modelId="{B384070D-5F4E-4F20-B8A7-DEABB0E7BFCA}" type="presParOf" srcId="{7738881D-0C89-4AC5-9A34-41F8E5990F91}" destId="{5B9027BB-6B23-449E-B08F-CD52BD6A73D4}" srcOrd="0" destOrd="0" presId="urn:microsoft.com/office/officeart/2018/5/layout/IconLeafLabelList"/>
    <dgm:cxn modelId="{B179E8B9-2BE4-482E-86F1-95AD9A8A9C59}" type="presParOf" srcId="{7738881D-0C89-4AC5-9A34-41F8E5990F91}" destId="{5FDCBE05-1EE4-4B05-B491-0B14541B9BE2}" srcOrd="1" destOrd="0" presId="urn:microsoft.com/office/officeart/2018/5/layout/IconLeafLabelList"/>
    <dgm:cxn modelId="{86A4E061-2F0E-4971-B5E2-62B4922D1518}" type="presParOf" srcId="{7738881D-0C89-4AC5-9A34-41F8E5990F91}" destId="{D1A7A2F1-7B51-4816-8B81-1BFF68222AD2}" srcOrd="2" destOrd="0" presId="urn:microsoft.com/office/officeart/2018/5/layout/IconLeafLabelList"/>
    <dgm:cxn modelId="{DEEA8467-B5E7-48AA-8811-79C4D73852FD}" type="presParOf" srcId="{7738881D-0C89-4AC5-9A34-41F8E5990F91}" destId="{097FC764-8A77-415D-812D-0C1FF85909E5}" srcOrd="3" destOrd="0" presId="urn:microsoft.com/office/officeart/2018/5/layout/IconLeafLabelList"/>
    <dgm:cxn modelId="{EEFA7E35-22FE-4613-9946-05FC8E2DCA9A}" type="presParOf" srcId="{137E9E6F-8C9A-4CC6-9271-C9D000E56773}" destId="{38ED4531-846E-41A0-B71B-E59A97B7FEEB}" srcOrd="7" destOrd="0" presId="urn:microsoft.com/office/officeart/2018/5/layout/IconLeafLabelList"/>
    <dgm:cxn modelId="{B6243782-CCA7-4D90-92DE-31D0B26C2220}" type="presParOf" srcId="{137E9E6F-8C9A-4CC6-9271-C9D000E56773}" destId="{28BC7549-605D-4C0C-9361-77A43FAD11E3}" srcOrd="8" destOrd="0" presId="urn:microsoft.com/office/officeart/2018/5/layout/IconLeafLabelList"/>
    <dgm:cxn modelId="{6B9718CC-BA29-42F7-9057-0A8DD8C639F8}" type="presParOf" srcId="{28BC7549-605D-4C0C-9361-77A43FAD11E3}" destId="{D15A9451-253E-40B9-BBB2-C99B39D64E6E}" srcOrd="0" destOrd="0" presId="urn:microsoft.com/office/officeart/2018/5/layout/IconLeafLabelList"/>
    <dgm:cxn modelId="{4F638B65-E262-4BCB-9ADF-183DD5AEF537}" type="presParOf" srcId="{28BC7549-605D-4C0C-9361-77A43FAD11E3}" destId="{0F000E18-4145-49DB-AF94-B27E8BA1B02C}" srcOrd="1" destOrd="0" presId="urn:microsoft.com/office/officeart/2018/5/layout/IconLeafLabelList"/>
    <dgm:cxn modelId="{9F70116B-8796-4648-A193-A1D7BD574E5A}" type="presParOf" srcId="{28BC7549-605D-4C0C-9361-77A43FAD11E3}" destId="{EC95CD01-138D-4A6C-8B01-E44306D443AF}" srcOrd="2" destOrd="0" presId="urn:microsoft.com/office/officeart/2018/5/layout/IconLeafLabelList"/>
    <dgm:cxn modelId="{677B6F93-6874-459D-9198-271919597D8D}" type="presParOf" srcId="{28BC7549-605D-4C0C-9361-77A43FAD11E3}" destId="{EF4F4BD7-CD7A-4B61-8DF3-5E0799089B64}" srcOrd="3" destOrd="0" presId="urn:microsoft.com/office/officeart/2018/5/layout/IconLeafLabelList"/>
    <dgm:cxn modelId="{80ACA28B-C556-4730-BC2E-19A962FC9B61}" type="presParOf" srcId="{137E9E6F-8C9A-4CC6-9271-C9D000E56773}" destId="{34F6CFAD-6AD6-42B0-A733-7DC1ADF5BC7E}" srcOrd="9" destOrd="0" presId="urn:microsoft.com/office/officeart/2018/5/layout/IconLeafLabelList"/>
    <dgm:cxn modelId="{499239EE-2848-4C03-B9F6-EAA3C34242DE}" type="presParOf" srcId="{137E9E6F-8C9A-4CC6-9271-C9D000E56773}" destId="{3A21F77E-FC8E-44DB-A722-20D2395E4A7D}" srcOrd="10" destOrd="0" presId="urn:microsoft.com/office/officeart/2018/5/layout/IconLeafLabelList"/>
    <dgm:cxn modelId="{BEE95D48-EE76-46EA-BC70-713B871CE36E}" type="presParOf" srcId="{3A21F77E-FC8E-44DB-A722-20D2395E4A7D}" destId="{DDBF5168-5E9E-429F-8627-11D0B7029C40}" srcOrd="0" destOrd="0" presId="urn:microsoft.com/office/officeart/2018/5/layout/IconLeafLabelList"/>
    <dgm:cxn modelId="{8AFCDA07-F913-4229-AA50-3E354C5637F0}" type="presParOf" srcId="{3A21F77E-FC8E-44DB-A722-20D2395E4A7D}" destId="{10C114EB-69B1-41B1-83D5-540B4F9F1058}" srcOrd="1" destOrd="0" presId="urn:microsoft.com/office/officeart/2018/5/layout/IconLeafLabelList"/>
    <dgm:cxn modelId="{BBBECAD3-1FD8-4B6D-837C-3BBA46A2C3CD}" type="presParOf" srcId="{3A21F77E-FC8E-44DB-A722-20D2395E4A7D}" destId="{C5EACD5D-05B5-4C3A-AF1E-8FF323944C85}" srcOrd="2" destOrd="0" presId="urn:microsoft.com/office/officeart/2018/5/layout/IconLeafLabelList"/>
    <dgm:cxn modelId="{2F324C04-42DC-46FD-82D0-4314852389B8}" type="presParOf" srcId="{3A21F77E-FC8E-44DB-A722-20D2395E4A7D}" destId="{18782FE7-1FEC-43B0-A912-9C26791C803E}" srcOrd="3" destOrd="0" presId="urn:microsoft.com/office/officeart/2018/5/layout/IconLeafLabelList"/>
    <dgm:cxn modelId="{A00DAFFC-EBAF-4A35-BD8E-8D6F2D116275}" type="presParOf" srcId="{137E9E6F-8C9A-4CC6-9271-C9D000E56773}" destId="{19792868-F44D-4A55-B3D6-026C2276975A}" srcOrd="11" destOrd="0" presId="urn:microsoft.com/office/officeart/2018/5/layout/IconLeafLabelList"/>
    <dgm:cxn modelId="{778E9DEF-9ED3-4B58-AB1F-A4D35927D1A9}" type="presParOf" srcId="{137E9E6F-8C9A-4CC6-9271-C9D000E56773}" destId="{77CEAAE3-5CEB-4817-9F91-BA07D712AB1D}" srcOrd="12" destOrd="0" presId="urn:microsoft.com/office/officeart/2018/5/layout/IconLeafLabelList"/>
    <dgm:cxn modelId="{8C05136C-6991-4DEA-A5BE-C606763D9117}" type="presParOf" srcId="{77CEAAE3-5CEB-4817-9F91-BA07D712AB1D}" destId="{91385C2F-AC28-4707-ADFB-07B01AE332FF}" srcOrd="0" destOrd="0" presId="urn:microsoft.com/office/officeart/2018/5/layout/IconLeafLabelList"/>
    <dgm:cxn modelId="{18F17029-A571-43ED-8BE2-38B8CDA007DB}" type="presParOf" srcId="{77CEAAE3-5CEB-4817-9F91-BA07D712AB1D}" destId="{4CAD2EB0-8C86-419E-8AAE-DCA3EBE30398}" srcOrd="1" destOrd="0" presId="urn:microsoft.com/office/officeart/2018/5/layout/IconLeafLabelList"/>
    <dgm:cxn modelId="{542F319E-A4E5-46E7-8456-0A0D9162280C}" type="presParOf" srcId="{77CEAAE3-5CEB-4817-9F91-BA07D712AB1D}" destId="{C191BA02-CFD2-4491-A800-E0DDB93D8C17}" srcOrd="2" destOrd="0" presId="urn:microsoft.com/office/officeart/2018/5/layout/IconLeafLabelList"/>
    <dgm:cxn modelId="{D82901DE-9ADF-4901-8B54-FB845CECE187}" type="presParOf" srcId="{77CEAAE3-5CEB-4817-9F91-BA07D712AB1D}" destId="{DBF91A03-3C69-444A-A467-50EB625FC446}" srcOrd="3" destOrd="0" presId="urn:microsoft.com/office/officeart/2018/5/layout/IconLeaf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4BF6EA-FE1F-4BA0-A11C-5C9498A2DA51}"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842999B1-7805-4B27-B346-7FFC00220270}">
      <dgm:prSet custT="1"/>
      <dgm:spPr/>
      <dgm:t>
        <a:bodyPr/>
        <a:lstStyle/>
        <a:p>
          <a:r>
            <a:rPr lang="nl-NL" sz="2400"/>
            <a:t>De eerste symptomen zijn:</a:t>
          </a:r>
          <a:endParaRPr lang="en-US" sz="2400"/>
        </a:p>
      </dgm:t>
    </dgm:pt>
    <dgm:pt modelId="{2460916E-DFAF-498D-8730-9BCBA48F91BF}" type="parTrans" cxnId="{4FCEF528-9A33-4D0B-AB8E-D8A4B19A1667}">
      <dgm:prSet/>
      <dgm:spPr/>
      <dgm:t>
        <a:bodyPr/>
        <a:lstStyle/>
        <a:p>
          <a:endParaRPr lang="en-US" sz="2400"/>
        </a:p>
      </dgm:t>
    </dgm:pt>
    <dgm:pt modelId="{B05A9E9D-2989-4276-B2C9-DE67B41F937B}" type="sibTrans" cxnId="{4FCEF528-9A33-4D0B-AB8E-D8A4B19A1667}">
      <dgm:prSet/>
      <dgm:spPr/>
      <dgm:t>
        <a:bodyPr/>
        <a:lstStyle/>
        <a:p>
          <a:endParaRPr lang="en-US" sz="2400"/>
        </a:p>
      </dgm:t>
    </dgm:pt>
    <dgm:pt modelId="{4A8336A0-F997-4D41-A37F-968D988C6E68}">
      <dgm:prSet custT="1"/>
      <dgm:spPr/>
      <dgm:t>
        <a:bodyPr/>
        <a:lstStyle/>
        <a:p>
          <a:r>
            <a:rPr lang="nl-NL" sz="2400" dirty="0"/>
            <a:t>Kortademigheid bij inspanning en vermoeidheid</a:t>
          </a:r>
          <a:endParaRPr lang="en-US" sz="2400" dirty="0"/>
        </a:p>
      </dgm:t>
    </dgm:pt>
    <dgm:pt modelId="{3AD2B314-2C06-49F7-AD22-97626EA9CA48}" type="parTrans" cxnId="{61DB48C2-344E-4DB5-9DEF-18AACE9D42F1}">
      <dgm:prSet/>
      <dgm:spPr/>
      <dgm:t>
        <a:bodyPr/>
        <a:lstStyle/>
        <a:p>
          <a:endParaRPr lang="en-US" sz="2400"/>
        </a:p>
      </dgm:t>
    </dgm:pt>
    <dgm:pt modelId="{94CEA7D2-1D66-4F6F-8BAD-EF4DEE97EDB8}" type="sibTrans" cxnId="{61DB48C2-344E-4DB5-9DEF-18AACE9D42F1}">
      <dgm:prSet/>
      <dgm:spPr/>
      <dgm:t>
        <a:bodyPr/>
        <a:lstStyle/>
        <a:p>
          <a:endParaRPr lang="en-US" sz="2400"/>
        </a:p>
      </dgm:t>
    </dgm:pt>
    <dgm:pt modelId="{509E91FA-5B50-48D3-B618-E5560494FA88}">
      <dgm:prSet custT="1"/>
      <dgm:spPr/>
      <dgm:t>
        <a:bodyPr/>
        <a:lstStyle/>
        <a:p>
          <a:r>
            <a:rPr lang="nl-NL" sz="2400"/>
            <a:t>Naar mate de ziekte voortschrijd:</a:t>
          </a:r>
          <a:endParaRPr lang="en-US" sz="2400"/>
        </a:p>
      </dgm:t>
    </dgm:pt>
    <dgm:pt modelId="{9A0BE26B-BDCA-4D98-8348-AAEEF52F8AC0}" type="parTrans" cxnId="{8BD40EF0-1C4D-4BFD-BDD7-441F9667AED2}">
      <dgm:prSet/>
      <dgm:spPr/>
      <dgm:t>
        <a:bodyPr/>
        <a:lstStyle/>
        <a:p>
          <a:endParaRPr lang="en-US" sz="2400"/>
        </a:p>
      </dgm:t>
    </dgm:pt>
    <dgm:pt modelId="{B97D2E9D-CEB7-4308-AFE9-01B26A9AA82B}" type="sibTrans" cxnId="{8BD40EF0-1C4D-4BFD-BDD7-441F9667AED2}">
      <dgm:prSet/>
      <dgm:spPr/>
      <dgm:t>
        <a:bodyPr/>
        <a:lstStyle/>
        <a:p>
          <a:endParaRPr lang="en-US" sz="2400"/>
        </a:p>
      </dgm:t>
    </dgm:pt>
    <dgm:pt modelId="{A896E573-1383-4969-8FFE-0E2E26597887}">
      <dgm:prSet custT="1"/>
      <dgm:spPr/>
      <dgm:t>
        <a:bodyPr/>
        <a:lstStyle/>
        <a:p>
          <a:r>
            <a:rPr lang="nl-NL" sz="2400"/>
            <a:t>Perifeer oedeem</a:t>
          </a:r>
          <a:endParaRPr lang="en-US" sz="2400"/>
        </a:p>
      </dgm:t>
    </dgm:pt>
    <dgm:pt modelId="{0EEBEDBB-2976-4221-981A-376D429C6517}" type="parTrans" cxnId="{EDEBA240-9390-4DE0-AD00-472C01BA92FF}">
      <dgm:prSet/>
      <dgm:spPr/>
      <dgm:t>
        <a:bodyPr/>
        <a:lstStyle/>
        <a:p>
          <a:endParaRPr lang="en-US" sz="2400"/>
        </a:p>
      </dgm:t>
    </dgm:pt>
    <dgm:pt modelId="{61293AC6-08E1-466D-B625-8DAC0B01D43E}" type="sibTrans" cxnId="{EDEBA240-9390-4DE0-AD00-472C01BA92FF}">
      <dgm:prSet/>
      <dgm:spPr/>
      <dgm:t>
        <a:bodyPr/>
        <a:lstStyle/>
        <a:p>
          <a:endParaRPr lang="en-US" sz="2400"/>
        </a:p>
      </dgm:t>
    </dgm:pt>
    <dgm:pt modelId="{F206A064-5203-485E-A30B-20FB0A858534}">
      <dgm:prSet custT="1"/>
      <dgm:spPr/>
      <dgm:t>
        <a:bodyPr/>
        <a:lstStyle/>
        <a:p>
          <a:r>
            <a:rPr lang="nl-NL" sz="2400"/>
            <a:t>Kortademigheid en prikkelhoest bij platliggen</a:t>
          </a:r>
          <a:endParaRPr lang="en-US" sz="2400"/>
        </a:p>
      </dgm:t>
    </dgm:pt>
    <dgm:pt modelId="{91D6611C-19C3-44DD-9C28-C5F11A3EA640}" type="parTrans" cxnId="{E9E85BBC-50A1-4C46-8FA0-09DF9723547B}">
      <dgm:prSet/>
      <dgm:spPr/>
      <dgm:t>
        <a:bodyPr/>
        <a:lstStyle/>
        <a:p>
          <a:endParaRPr lang="en-US" sz="2400"/>
        </a:p>
      </dgm:t>
    </dgm:pt>
    <dgm:pt modelId="{4B9277AD-754F-4C80-9A4C-83C1B6855119}" type="sibTrans" cxnId="{E9E85BBC-50A1-4C46-8FA0-09DF9723547B}">
      <dgm:prSet/>
      <dgm:spPr/>
      <dgm:t>
        <a:bodyPr/>
        <a:lstStyle/>
        <a:p>
          <a:endParaRPr lang="en-US" sz="2400"/>
        </a:p>
      </dgm:t>
    </dgm:pt>
    <dgm:pt modelId="{8B543A48-5F49-41E3-989D-B6CBDC695E67}">
      <dgm:prSet custT="1"/>
      <dgm:spPr/>
      <dgm:t>
        <a:bodyPr/>
        <a:lstStyle/>
        <a:p>
          <a:r>
            <a:rPr lang="nl-NL" sz="2400"/>
            <a:t>Gewichtstoename</a:t>
          </a:r>
          <a:endParaRPr lang="en-US" sz="2400"/>
        </a:p>
      </dgm:t>
    </dgm:pt>
    <dgm:pt modelId="{6D2F5CE1-813C-48A2-96C7-F52BC123CC32}" type="parTrans" cxnId="{2592BF43-4BA1-4344-AF61-9B9D635C5514}">
      <dgm:prSet/>
      <dgm:spPr/>
      <dgm:t>
        <a:bodyPr/>
        <a:lstStyle/>
        <a:p>
          <a:endParaRPr lang="en-US" sz="2400"/>
        </a:p>
      </dgm:t>
    </dgm:pt>
    <dgm:pt modelId="{4CEF8E93-C7C1-41EC-B800-258E35B2ACC4}" type="sibTrans" cxnId="{2592BF43-4BA1-4344-AF61-9B9D635C5514}">
      <dgm:prSet/>
      <dgm:spPr/>
      <dgm:t>
        <a:bodyPr/>
        <a:lstStyle/>
        <a:p>
          <a:endParaRPr lang="en-US" sz="2400"/>
        </a:p>
      </dgm:t>
    </dgm:pt>
    <dgm:pt modelId="{D3FF67E4-052B-47AB-B7AF-DA9639E917E9}">
      <dgm:prSet custT="1"/>
      <dgm:spPr/>
      <dgm:t>
        <a:bodyPr/>
        <a:lstStyle/>
        <a:p>
          <a:r>
            <a:rPr lang="nl-NL" sz="2400"/>
            <a:t>Bij lichamelijk onderzoek vindt men:</a:t>
          </a:r>
          <a:endParaRPr lang="en-US" sz="2400"/>
        </a:p>
      </dgm:t>
    </dgm:pt>
    <dgm:pt modelId="{B495F815-E8F5-4A2A-84C3-19E70D278DDF}" type="parTrans" cxnId="{30A414F9-AE6A-479F-ADAA-22E535EAC4EF}">
      <dgm:prSet/>
      <dgm:spPr/>
      <dgm:t>
        <a:bodyPr/>
        <a:lstStyle/>
        <a:p>
          <a:endParaRPr lang="en-US" sz="2400"/>
        </a:p>
      </dgm:t>
    </dgm:pt>
    <dgm:pt modelId="{A685E64D-C6B6-4B52-93DB-31DF0910045B}" type="sibTrans" cxnId="{30A414F9-AE6A-479F-ADAA-22E535EAC4EF}">
      <dgm:prSet/>
      <dgm:spPr/>
      <dgm:t>
        <a:bodyPr/>
        <a:lstStyle/>
        <a:p>
          <a:endParaRPr lang="en-US" sz="2400"/>
        </a:p>
      </dgm:t>
    </dgm:pt>
    <dgm:pt modelId="{FFB95BE0-6E89-43C4-931C-15B9322AAD7A}">
      <dgm:prSet custT="1"/>
      <dgm:spPr/>
      <dgm:t>
        <a:bodyPr/>
        <a:lstStyle/>
        <a:p>
          <a:r>
            <a:rPr lang="nl-NL" sz="2400"/>
            <a:t>Stuwing van de halsvenen</a:t>
          </a:r>
          <a:endParaRPr lang="en-US" sz="2400"/>
        </a:p>
      </dgm:t>
    </dgm:pt>
    <dgm:pt modelId="{4C94EA53-6BD8-44F3-BA7B-2693118AD7EB}" type="parTrans" cxnId="{8F09CA03-4A4A-47AB-BBD3-855AC103F3AD}">
      <dgm:prSet/>
      <dgm:spPr/>
      <dgm:t>
        <a:bodyPr/>
        <a:lstStyle/>
        <a:p>
          <a:endParaRPr lang="en-US" sz="2400"/>
        </a:p>
      </dgm:t>
    </dgm:pt>
    <dgm:pt modelId="{081800CA-58E7-4E6E-BC4C-0FBC48A71FAD}" type="sibTrans" cxnId="{8F09CA03-4A4A-47AB-BBD3-855AC103F3AD}">
      <dgm:prSet/>
      <dgm:spPr/>
      <dgm:t>
        <a:bodyPr/>
        <a:lstStyle/>
        <a:p>
          <a:endParaRPr lang="en-US" sz="2400"/>
        </a:p>
      </dgm:t>
    </dgm:pt>
    <dgm:pt modelId="{2A473AD1-3BB5-4882-BD4B-57A0DD45D9BC}">
      <dgm:prSet custT="1"/>
      <dgm:spPr/>
      <dgm:t>
        <a:bodyPr/>
        <a:lstStyle/>
        <a:p>
          <a:r>
            <a:rPr lang="nl-NL" sz="2400"/>
            <a:t>Knetterende bijgeluiden van de longen</a:t>
          </a:r>
          <a:endParaRPr lang="en-US" sz="2400"/>
        </a:p>
      </dgm:t>
    </dgm:pt>
    <dgm:pt modelId="{D2051DA2-9129-447D-B2D0-7C31E14CE2A8}" type="parTrans" cxnId="{6C8B11EB-D3A6-4E7E-AFD2-F2B68C466E3E}">
      <dgm:prSet/>
      <dgm:spPr/>
      <dgm:t>
        <a:bodyPr/>
        <a:lstStyle/>
        <a:p>
          <a:endParaRPr lang="en-US" sz="2400"/>
        </a:p>
      </dgm:t>
    </dgm:pt>
    <dgm:pt modelId="{C1F28AAE-05D0-45F3-9B2E-FFE5D5FE58D9}" type="sibTrans" cxnId="{6C8B11EB-D3A6-4E7E-AFD2-F2B68C466E3E}">
      <dgm:prSet/>
      <dgm:spPr/>
      <dgm:t>
        <a:bodyPr/>
        <a:lstStyle/>
        <a:p>
          <a:endParaRPr lang="en-US" sz="2400"/>
        </a:p>
      </dgm:t>
    </dgm:pt>
    <dgm:pt modelId="{3EB6118C-9BBF-43C1-89EC-FF9D0B460314}">
      <dgm:prSet custT="1"/>
      <dgm:spPr/>
      <dgm:t>
        <a:bodyPr/>
        <a:lstStyle/>
        <a:p>
          <a:r>
            <a:rPr lang="nl-NL" sz="2400" dirty="0"/>
            <a:t>Afwijkende harttonen</a:t>
          </a:r>
          <a:endParaRPr lang="en-US" sz="2400" dirty="0"/>
        </a:p>
      </dgm:t>
    </dgm:pt>
    <dgm:pt modelId="{8891EEF6-9690-4F3E-AE11-3D50C4EAB8C1}" type="parTrans" cxnId="{37802701-2BF0-443B-A702-DFF3771F26E6}">
      <dgm:prSet/>
      <dgm:spPr/>
      <dgm:t>
        <a:bodyPr/>
        <a:lstStyle/>
        <a:p>
          <a:endParaRPr lang="en-US" sz="2400"/>
        </a:p>
      </dgm:t>
    </dgm:pt>
    <dgm:pt modelId="{E7163CED-0342-407E-B24A-E808272F9641}" type="sibTrans" cxnId="{37802701-2BF0-443B-A702-DFF3771F26E6}">
      <dgm:prSet/>
      <dgm:spPr/>
      <dgm:t>
        <a:bodyPr/>
        <a:lstStyle/>
        <a:p>
          <a:endParaRPr lang="en-US" sz="2400"/>
        </a:p>
      </dgm:t>
    </dgm:pt>
    <dgm:pt modelId="{3F9C9F9E-9929-49E1-A10C-A383DB07DAAC}" type="pres">
      <dgm:prSet presAssocID="{B64BF6EA-FE1F-4BA0-A11C-5C9498A2DA51}" presName="vert0" presStyleCnt="0">
        <dgm:presLayoutVars>
          <dgm:dir/>
          <dgm:animOne val="branch"/>
          <dgm:animLvl val="lvl"/>
        </dgm:presLayoutVars>
      </dgm:prSet>
      <dgm:spPr/>
    </dgm:pt>
    <dgm:pt modelId="{A7F1CF91-95AB-4841-B500-EC991276E2E3}" type="pres">
      <dgm:prSet presAssocID="{842999B1-7805-4B27-B346-7FFC00220270}" presName="thickLine" presStyleLbl="alignNode1" presStyleIdx="0" presStyleCnt="3"/>
      <dgm:spPr/>
    </dgm:pt>
    <dgm:pt modelId="{BA79A3F9-C2B9-43DB-A25B-79A68A3559A2}" type="pres">
      <dgm:prSet presAssocID="{842999B1-7805-4B27-B346-7FFC00220270}" presName="horz1" presStyleCnt="0"/>
      <dgm:spPr/>
    </dgm:pt>
    <dgm:pt modelId="{F4555731-CA1C-4EC9-9BA9-836A8B8514AF}" type="pres">
      <dgm:prSet presAssocID="{842999B1-7805-4B27-B346-7FFC00220270}" presName="tx1" presStyleLbl="revTx" presStyleIdx="0" presStyleCnt="10"/>
      <dgm:spPr/>
    </dgm:pt>
    <dgm:pt modelId="{7C7ACE1F-37EF-4247-BDBA-F982E46641CC}" type="pres">
      <dgm:prSet presAssocID="{842999B1-7805-4B27-B346-7FFC00220270}" presName="vert1" presStyleCnt="0"/>
      <dgm:spPr/>
    </dgm:pt>
    <dgm:pt modelId="{193EC330-6845-4FCD-BB88-A890C55EA445}" type="pres">
      <dgm:prSet presAssocID="{4A8336A0-F997-4D41-A37F-968D988C6E68}" presName="vertSpace2a" presStyleCnt="0"/>
      <dgm:spPr/>
    </dgm:pt>
    <dgm:pt modelId="{BAF19197-4FA2-4E5E-B0EA-BCE072695277}" type="pres">
      <dgm:prSet presAssocID="{4A8336A0-F997-4D41-A37F-968D988C6E68}" presName="horz2" presStyleCnt="0"/>
      <dgm:spPr/>
    </dgm:pt>
    <dgm:pt modelId="{CAE6976E-0C82-4969-8760-8B383F37AC1A}" type="pres">
      <dgm:prSet presAssocID="{4A8336A0-F997-4D41-A37F-968D988C6E68}" presName="horzSpace2" presStyleCnt="0"/>
      <dgm:spPr/>
    </dgm:pt>
    <dgm:pt modelId="{450FCF41-CA52-472B-AB12-406455AC9FB4}" type="pres">
      <dgm:prSet presAssocID="{4A8336A0-F997-4D41-A37F-968D988C6E68}" presName="tx2" presStyleLbl="revTx" presStyleIdx="1" presStyleCnt="10"/>
      <dgm:spPr/>
    </dgm:pt>
    <dgm:pt modelId="{4478D614-1431-4D3A-90DD-964BC037FD0F}" type="pres">
      <dgm:prSet presAssocID="{4A8336A0-F997-4D41-A37F-968D988C6E68}" presName="vert2" presStyleCnt="0"/>
      <dgm:spPr/>
    </dgm:pt>
    <dgm:pt modelId="{96D3C1E6-62F8-49AB-8034-61BFF2E1CF39}" type="pres">
      <dgm:prSet presAssocID="{4A8336A0-F997-4D41-A37F-968D988C6E68}" presName="thinLine2b" presStyleLbl="callout" presStyleIdx="0" presStyleCnt="7"/>
      <dgm:spPr/>
    </dgm:pt>
    <dgm:pt modelId="{4EC5C095-978D-4094-A40A-79B09B92EF80}" type="pres">
      <dgm:prSet presAssocID="{4A8336A0-F997-4D41-A37F-968D988C6E68}" presName="vertSpace2b" presStyleCnt="0"/>
      <dgm:spPr/>
    </dgm:pt>
    <dgm:pt modelId="{ECB06387-CECB-4904-B668-4E68910358D1}" type="pres">
      <dgm:prSet presAssocID="{509E91FA-5B50-48D3-B618-E5560494FA88}" presName="thickLine" presStyleLbl="alignNode1" presStyleIdx="1" presStyleCnt="3"/>
      <dgm:spPr/>
    </dgm:pt>
    <dgm:pt modelId="{1F7DA14B-8DB1-48D1-89DA-77FFA6FA695E}" type="pres">
      <dgm:prSet presAssocID="{509E91FA-5B50-48D3-B618-E5560494FA88}" presName="horz1" presStyleCnt="0"/>
      <dgm:spPr/>
    </dgm:pt>
    <dgm:pt modelId="{5E76808F-1579-480F-B8CF-024BC2FE0221}" type="pres">
      <dgm:prSet presAssocID="{509E91FA-5B50-48D3-B618-E5560494FA88}" presName="tx1" presStyleLbl="revTx" presStyleIdx="2" presStyleCnt="10"/>
      <dgm:spPr/>
    </dgm:pt>
    <dgm:pt modelId="{E1488947-041B-4300-8111-83D8FF9596D4}" type="pres">
      <dgm:prSet presAssocID="{509E91FA-5B50-48D3-B618-E5560494FA88}" presName="vert1" presStyleCnt="0"/>
      <dgm:spPr/>
    </dgm:pt>
    <dgm:pt modelId="{24E05A58-A6B4-4AEF-B08E-3DC4BC4BCE8B}" type="pres">
      <dgm:prSet presAssocID="{A896E573-1383-4969-8FFE-0E2E26597887}" presName="vertSpace2a" presStyleCnt="0"/>
      <dgm:spPr/>
    </dgm:pt>
    <dgm:pt modelId="{24899F4A-945A-466C-81EB-BCAC9DD9835D}" type="pres">
      <dgm:prSet presAssocID="{A896E573-1383-4969-8FFE-0E2E26597887}" presName="horz2" presStyleCnt="0"/>
      <dgm:spPr/>
    </dgm:pt>
    <dgm:pt modelId="{79684926-AFD4-4579-8271-54230045DADC}" type="pres">
      <dgm:prSet presAssocID="{A896E573-1383-4969-8FFE-0E2E26597887}" presName="horzSpace2" presStyleCnt="0"/>
      <dgm:spPr/>
    </dgm:pt>
    <dgm:pt modelId="{C3D59AAA-3FE5-4209-93B4-E471E1C50CA5}" type="pres">
      <dgm:prSet presAssocID="{A896E573-1383-4969-8FFE-0E2E26597887}" presName="tx2" presStyleLbl="revTx" presStyleIdx="3" presStyleCnt="10"/>
      <dgm:spPr/>
    </dgm:pt>
    <dgm:pt modelId="{75355696-B64B-411E-A0F0-FB11B9AE363E}" type="pres">
      <dgm:prSet presAssocID="{A896E573-1383-4969-8FFE-0E2E26597887}" presName="vert2" presStyleCnt="0"/>
      <dgm:spPr/>
    </dgm:pt>
    <dgm:pt modelId="{F604898C-942E-4618-8BB5-3DEDFB479FAE}" type="pres">
      <dgm:prSet presAssocID="{A896E573-1383-4969-8FFE-0E2E26597887}" presName="thinLine2b" presStyleLbl="callout" presStyleIdx="1" presStyleCnt="7"/>
      <dgm:spPr/>
    </dgm:pt>
    <dgm:pt modelId="{9B4D3A1A-E0B4-4038-85A2-D2D8D9498491}" type="pres">
      <dgm:prSet presAssocID="{A896E573-1383-4969-8FFE-0E2E26597887}" presName="vertSpace2b" presStyleCnt="0"/>
      <dgm:spPr/>
    </dgm:pt>
    <dgm:pt modelId="{1DC77541-8CB2-4EBF-BB52-4C52CA4968E3}" type="pres">
      <dgm:prSet presAssocID="{F206A064-5203-485E-A30B-20FB0A858534}" presName="horz2" presStyleCnt="0"/>
      <dgm:spPr/>
    </dgm:pt>
    <dgm:pt modelId="{1DDC749C-100F-45D5-9FAF-DF9B501FFBFA}" type="pres">
      <dgm:prSet presAssocID="{F206A064-5203-485E-A30B-20FB0A858534}" presName="horzSpace2" presStyleCnt="0"/>
      <dgm:spPr/>
    </dgm:pt>
    <dgm:pt modelId="{58FD080B-30E9-4E1A-978E-32FCDDC3E829}" type="pres">
      <dgm:prSet presAssocID="{F206A064-5203-485E-A30B-20FB0A858534}" presName="tx2" presStyleLbl="revTx" presStyleIdx="4" presStyleCnt="10"/>
      <dgm:spPr/>
    </dgm:pt>
    <dgm:pt modelId="{16411F05-BA78-40B9-B18D-5F091E1D5051}" type="pres">
      <dgm:prSet presAssocID="{F206A064-5203-485E-A30B-20FB0A858534}" presName="vert2" presStyleCnt="0"/>
      <dgm:spPr/>
    </dgm:pt>
    <dgm:pt modelId="{D9B35CFC-A8B2-4ACC-8C67-ED2BE88AEC32}" type="pres">
      <dgm:prSet presAssocID="{F206A064-5203-485E-A30B-20FB0A858534}" presName="thinLine2b" presStyleLbl="callout" presStyleIdx="2" presStyleCnt="7"/>
      <dgm:spPr/>
    </dgm:pt>
    <dgm:pt modelId="{0B384F46-3024-4072-A15D-94DF731AF0EE}" type="pres">
      <dgm:prSet presAssocID="{F206A064-5203-485E-A30B-20FB0A858534}" presName="vertSpace2b" presStyleCnt="0"/>
      <dgm:spPr/>
    </dgm:pt>
    <dgm:pt modelId="{4FD64E3A-2249-4552-BEAA-DDD695BE7DB1}" type="pres">
      <dgm:prSet presAssocID="{8B543A48-5F49-41E3-989D-B6CBDC695E67}" presName="horz2" presStyleCnt="0"/>
      <dgm:spPr/>
    </dgm:pt>
    <dgm:pt modelId="{33B39B9A-0504-4FFA-BC70-5EB21DDC0C89}" type="pres">
      <dgm:prSet presAssocID="{8B543A48-5F49-41E3-989D-B6CBDC695E67}" presName="horzSpace2" presStyleCnt="0"/>
      <dgm:spPr/>
    </dgm:pt>
    <dgm:pt modelId="{C4B9C9E8-7C7A-4E83-BB69-62FC84E51575}" type="pres">
      <dgm:prSet presAssocID="{8B543A48-5F49-41E3-989D-B6CBDC695E67}" presName="tx2" presStyleLbl="revTx" presStyleIdx="5" presStyleCnt="10"/>
      <dgm:spPr/>
    </dgm:pt>
    <dgm:pt modelId="{C47960E3-B7AA-48C4-8CA8-6CF33DCE0658}" type="pres">
      <dgm:prSet presAssocID="{8B543A48-5F49-41E3-989D-B6CBDC695E67}" presName="vert2" presStyleCnt="0"/>
      <dgm:spPr/>
    </dgm:pt>
    <dgm:pt modelId="{E3C46733-284C-4E6D-80BB-3D89AF7C0A17}" type="pres">
      <dgm:prSet presAssocID="{8B543A48-5F49-41E3-989D-B6CBDC695E67}" presName="thinLine2b" presStyleLbl="callout" presStyleIdx="3" presStyleCnt="7"/>
      <dgm:spPr/>
    </dgm:pt>
    <dgm:pt modelId="{1F9CFC0F-C546-4698-A7FE-3FE2D4D9FF20}" type="pres">
      <dgm:prSet presAssocID="{8B543A48-5F49-41E3-989D-B6CBDC695E67}" presName="vertSpace2b" presStyleCnt="0"/>
      <dgm:spPr/>
    </dgm:pt>
    <dgm:pt modelId="{93E358B0-9BCA-49C4-B33A-9C0B2870BD9C}" type="pres">
      <dgm:prSet presAssocID="{D3FF67E4-052B-47AB-B7AF-DA9639E917E9}" presName="thickLine" presStyleLbl="alignNode1" presStyleIdx="2" presStyleCnt="3"/>
      <dgm:spPr/>
    </dgm:pt>
    <dgm:pt modelId="{EAE3FF73-9BAC-4127-9893-E81C28BC6A6D}" type="pres">
      <dgm:prSet presAssocID="{D3FF67E4-052B-47AB-B7AF-DA9639E917E9}" presName="horz1" presStyleCnt="0"/>
      <dgm:spPr/>
    </dgm:pt>
    <dgm:pt modelId="{F592F230-24A5-4FE4-AABC-7C62501A6F6A}" type="pres">
      <dgm:prSet presAssocID="{D3FF67E4-052B-47AB-B7AF-DA9639E917E9}" presName="tx1" presStyleLbl="revTx" presStyleIdx="6" presStyleCnt="10"/>
      <dgm:spPr/>
    </dgm:pt>
    <dgm:pt modelId="{902C8EC7-BC22-4666-AF44-BC39EA29DC13}" type="pres">
      <dgm:prSet presAssocID="{D3FF67E4-052B-47AB-B7AF-DA9639E917E9}" presName="vert1" presStyleCnt="0"/>
      <dgm:spPr/>
    </dgm:pt>
    <dgm:pt modelId="{0CF327A8-2392-4650-9CF9-F566F2A7FD92}" type="pres">
      <dgm:prSet presAssocID="{FFB95BE0-6E89-43C4-931C-15B9322AAD7A}" presName="vertSpace2a" presStyleCnt="0"/>
      <dgm:spPr/>
    </dgm:pt>
    <dgm:pt modelId="{F044006E-E581-4002-92A0-5C04D67EA67E}" type="pres">
      <dgm:prSet presAssocID="{FFB95BE0-6E89-43C4-931C-15B9322AAD7A}" presName="horz2" presStyleCnt="0"/>
      <dgm:spPr/>
    </dgm:pt>
    <dgm:pt modelId="{435258F7-4FCA-4AAF-90B2-9901F009FC6F}" type="pres">
      <dgm:prSet presAssocID="{FFB95BE0-6E89-43C4-931C-15B9322AAD7A}" presName="horzSpace2" presStyleCnt="0"/>
      <dgm:spPr/>
    </dgm:pt>
    <dgm:pt modelId="{867D0F3B-80A1-495C-AFFB-FE538FBF98C8}" type="pres">
      <dgm:prSet presAssocID="{FFB95BE0-6E89-43C4-931C-15B9322AAD7A}" presName="tx2" presStyleLbl="revTx" presStyleIdx="7" presStyleCnt="10"/>
      <dgm:spPr/>
    </dgm:pt>
    <dgm:pt modelId="{272F0595-8860-4196-AE48-F8562133E557}" type="pres">
      <dgm:prSet presAssocID="{FFB95BE0-6E89-43C4-931C-15B9322AAD7A}" presName="vert2" presStyleCnt="0"/>
      <dgm:spPr/>
    </dgm:pt>
    <dgm:pt modelId="{A4AC2C3D-0B99-4E59-B4C8-4EFD7DF3A4E9}" type="pres">
      <dgm:prSet presAssocID="{FFB95BE0-6E89-43C4-931C-15B9322AAD7A}" presName="thinLine2b" presStyleLbl="callout" presStyleIdx="4" presStyleCnt="7"/>
      <dgm:spPr/>
    </dgm:pt>
    <dgm:pt modelId="{8DCB0D47-2AB3-4CC5-864B-EE5A67E86D1E}" type="pres">
      <dgm:prSet presAssocID="{FFB95BE0-6E89-43C4-931C-15B9322AAD7A}" presName="vertSpace2b" presStyleCnt="0"/>
      <dgm:spPr/>
    </dgm:pt>
    <dgm:pt modelId="{8D55C079-B0CC-4A77-8060-AFF1C42419AA}" type="pres">
      <dgm:prSet presAssocID="{2A473AD1-3BB5-4882-BD4B-57A0DD45D9BC}" presName="horz2" presStyleCnt="0"/>
      <dgm:spPr/>
    </dgm:pt>
    <dgm:pt modelId="{7DEE0F3C-3555-4520-A7DF-7B3DEA0D8845}" type="pres">
      <dgm:prSet presAssocID="{2A473AD1-3BB5-4882-BD4B-57A0DD45D9BC}" presName="horzSpace2" presStyleCnt="0"/>
      <dgm:spPr/>
    </dgm:pt>
    <dgm:pt modelId="{8E69596B-35AC-4937-A995-FB72C3EA6270}" type="pres">
      <dgm:prSet presAssocID="{2A473AD1-3BB5-4882-BD4B-57A0DD45D9BC}" presName="tx2" presStyleLbl="revTx" presStyleIdx="8" presStyleCnt="10"/>
      <dgm:spPr/>
    </dgm:pt>
    <dgm:pt modelId="{741B9006-6B96-4339-AC88-6F7C4AA4F8FF}" type="pres">
      <dgm:prSet presAssocID="{2A473AD1-3BB5-4882-BD4B-57A0DD45D9BC}" presName="vert2" presStyleCnt="0"/>
      <dgm:spPr/>
    </dgm:pt>
    <dgm:pt modelId="{256C03E0-113D-40F2-8DD9-EEA65C6EBCE7}" type="pres">
      <dgm:prSet presAssocID="{2A473AD1-3BB5-4882-BD4B-57A0DD45D9BC}" presName="thinLine2b" presStyleLbl="callout" presStyleIdx="5" presStyleCnt="7"/>
      <dgm:spPr/>
    </dgm:pt>
    <dgm:pt modelId="{71043021-ED74-43B6-A712-1B71BD3B31E0}" type="pres">
      <dgm:prSet presAssocID="{2A473AD1-3BB5-4882-BD4B-57A0DD45D9BC}" presName="vertSpace2b" presStyleCnt="0"/>
      <dgm:spPr/>
    </dgm:pt>
    <dgm:pt modelId="{61B27E9A-94F3-40C4-895B-C82B78FC6109}" type="pres">
      <dgm:prSet presAssocID="{3EB6118C-9BBF-43C1-89EC-FF9D0B460314}" presName="horz2" presStyleCnt="0"/>
      <dgm:spPr/>
    </dgm:pt>
    <dgm:pt modelId="{06921858-E5D0-43D4-B2D9-E4DF4B5256D9}" type="pres">
      <dgm:prSet presAssocID="{3EB6118C-9BBF-43C1-89EC-FF9D0B460314}" presName="horzSpace2" presStyleCnt="0"/>
      <dgm:spPr/>
    </dgm:pt>
    <dgm:pt modelId="{A39499F9-44C6-41DE-98A2-689D72B22CA0}" type="pres">
      <dgm:prSet presAssocID="{3EB6118C-9BBF-43C1-89EC-FF9D0B460314}" presName="tx2" presStyleLbl="revTx" presStyleIdx="9" presStyleCnt="10"/>
      <dgm:spPr/>
    </dgm:pt>
    <dgm:pt modelId="{3F9A38C2-6AE0-4BBF-9248-7F4E4FC6E8BD}" type="pres">
      <dgm:prSet presAssocID="{3EB6118C-9BBF-43C1-89EC-FF9D0B460314}" presName="vert2" presStyleCnt="0"/>
      <dgm:spPr/>
    </dgm:pt>
    <dgm:pt modelId="{31E6C95C-6A1A-4C34-B8B0-C1FD02358241}" type="pres">
      <dgm:prSet presAssocID="{3EB6118C-9BBF-43C1-89EC-FF9D0B460314}" presName="thinLine2b" presStyleLbl="callout" presStyleIdx="6" presStyleCnt="7"/>
      <dgm:spPr/>
    </dgm:pt>
    <dgm:pt modelId="{4D384B15-B6AE-46E4-9340-5FB90CF35B25}" type="pres">
      <dgm:prSet presAssocID="{3EB6118C-9BBF-43C1-89EC-FF9D0B460314}" presName="vertSpace2b" presStyleCnt="0"/>
      <dgm:spPr/>
    </dgm:pt>
  </dgm:ptLst>
  <dgm:cxnLst>
    <dgm:cxn modelId="{37802701-2BF0-443B-A702-DFF3771F26E6}" srcId="{D3FF67E4-052B-47AB-B7AF-DA9639E917E9}" destId="{3EB6118C-9BBF-43C1-89EC-FF9D0B460314}" srcOrd="2" destOrd="0" parTransId="{8891EEF6-9690-4F3E-AE11-3D50C4EAB8C1}" sibTransId="{E7163CED-0342-407E-B24A-E808272F9641}"/>
    <dgm:cxn modelId="{8F09CA03-4A4A-47AB-BBD3-855AC103F3AD}" srcId="{D3FF67E4-052B-47AB-B7AF-DA9639E917E9}" destId="{FFB95BE0-6E89-43C4-931C-15B9322AAD7A}" srcOrd="0" destOrd="0" parTransId="{4C94EA53-6BD8-44F3-BA7B-2693118AD7EB}" sibTransId="{081800CA-58E7-4E6E-BC4C-0FBC48A71FAD}"/>
    <dgm:cxn modelId="{37704307-0176-47A6-9120-4308D8860489}" type="presOf" srcId="{8B543A48-5F49-41E3-989D-B6CBDC695E67}" destId="{C4B9C9E8-7C7A-4E83-BB69-62FC84E51575}" srcOrd="0" destOrd="0" presId="urn:microsoft.com/office/officeart/2008/layout/LinedList"/>
    <dgm:cxn modelId="{4FCEF528-9A33-4D0B-AB8E-D8A4B19A1667}" srcId="{B64BF6EA-FE1F-4BA0-A11C-5C9498A2DA51}" destId="{842999B1-7805-4B27-B346-7FFC00220270}" srcOrd="0" destOrd="0" parTransId="{2460916E-DFAF-498D-8730-9BCBA48F91BF}" sibTransId="{B05A9E9D-2989-4276-B2C9-DE67B41F937B}"/>
    <dgm:cxn modelId="{D9CC592B-3306-4DA4-B834-F7A71E6B97D5}" type="presOf" srcId="{842999B1-7805-4B27-B346-7FFC00220270}" destId="{F4555731-CA1C-4EC9-9BA9-836A8B8514AF}" srcOrd="0" destOrd="0" presId="urn:microsoft.com/office/officeart/2008/layout/LinedList"/>
    <dgm:cxn modelId="{5B32DC3A-7B16-4A29-963B-FE302E74D44B}" type="presOf" srcId="{FFB95BE0-6E89-43C4-931C-15B9322AAD7A}" destId="{867D0F3B-80A1-495C-AFFB-FE538FBF98C8}" srcOrd="0" destOrd="0" presId="urn:microsoft.com/office/officeart/2008/layout/LinedList"/>
    <dgm:cxn modelId="{EDEBA240-9390-4DE0-AD00-472C01BA92FF}" srcId="{509E91FA-5B50-48D3-B618-E5560494FA88}" destId="{A896E573-1383-4969-8FFE-0E2E26597887}" srcOrd="0" destOrd="0" parTransId="{0EEBEDBB-2976-4221-981A-376D429C6517}" sibTransId="{61293AC6-08E1-466D-B625-8DAC0B01D43E}"/>
    <dgm:cxn modelId="{90038B41-914F-4C41-A43F-3079F524D9EC}" type="presOf" srcId="{A896E573-1383-4969-8FFE-0E2E26597887}" destId="{C3D59AAA-3FE5-4209-93B4-E471E1C50CA5}" srcOrd="0" destOrd="0" presId="urn:microsoft.com/office/officeart/2008/layout/LinedList"/>
    <dgm:cxn modelId="{895F8E62-8DBE-4C57-B4E8-1C334255D411}" type="presOf" srcId="{D3FF67E4-052B-47AB-B7AF-DA9639E917E9}" destId="{F592F230-24A5-4FE4-AABC-7C62501A6F6A}" srcOrd="0" destOrd="0" presId="urn:microsoft.com/office/officeart/2008/layout/LinedList"/>
    <dgm:cxn modelId="{2592BF43-4BA1-4344-AF61-9B9D635C5514}" srcId="{509E91FA-5B50-48D3-B618-E5560494FA88}" destId="{8B543A48-5F49-41E3-989D-B6CBDC695E67}" srcOrd="2" destOrd="0" parTransId="{6D2F5CE1-813C-48A2-96C7-F52BC123CC32}" sibTransId="{4CEF8E93-C7C1-41EC-B800-258E35B2ACC4}"/>
    <dgm:cxn modelId="{78AA8E68-2925-4850-A26A-1E80C90DEA38}" type="presOf" srcId="{4A8336A0-F997-4D41-A37F-968D988C6E68}" destId="{450FCF41-CA52-472B-AB12-406455AC9FB4}" srcOrd="0" destOrd="0" presId="urn:microsoft.com/office/officeart/2008/layout/LinedList"/>
    <dgm:cxn modelId="{FE846E50-EF29-4523-9E27-D6202EB860F6}" type="presOf" srcId="{B64BF6EA-FE1F-4BA0-A11C-5C9498A2DA51}" destId="{3F9C9F9E-9929-49E1-A10C-A383DB07DAAC}" srcOrd="0" destOrd="0" presId="urn:microsoft.com/office/officeart/2008/layout/LinedList"/>
    <dgm:cxn modelId="{8D614D52-B16D-49B4-B117-BC2F0B9B428E}" type="presOf" srcId="{F206A064-5203-485E-A30B-20FB0A858534}" destId="{58FD080B-30E9-4E1A-978E-32FCDDC3E829}" srcOrd="0" destOrd="0" presId="urn:microsoft.com/office/officeart/2008/layout/LinedList"/>
    <dgm:cxn modelId="{E0CF1C59-2057-41E2-9F4A-5B2F2AAF8538}" type="presOf" srcId="{3EB6118C-9BBF-43C1-89EC-FF9D0B460314}" destId="{A39499F9-44C6-41DE-98A2-689D72B22CA0}" srcOrd="0" destOrd="0" presId="urn:microsoft.com/office/officeart/2008/layout/LinedList"/>
    <dgm:cxn modelId="{E9E85BBC-50A1-4C46-8FA0-09DF9723547B}" srcId="{509E91FA-5B50-48D3-B618-E5560494FA88}" destId="{F206A064-5203-485E-A30B-20FB0A858534}" srcOrd="1" destOrd="0" parTransId="{91D6611C-19C3-44DD-9C28-C5F11A3EA640}" sibTransId="{4B9277AD-754F-4C80-9A4C-83C1B6855119}"/>
    <dgm:cxn modelId="{FB8A24BD-7028-4F4B-90C5-622B8F848E35}" type="presOf" srcId="{2A473AD1-3BB5-4882-BD4B-57A0DD45D9BC}" destId="{8E69596B-35AC-4937-A995-FB72C3EA6270}" srcOrd="0" destOrd="0" presId="urn:microsoft.com/office/officeart/2008/layout/LinedList"/>
    <dgm:cxn modelId="{61DB48C2-344E-4DB5-9DEF-18AACE9D42F1}" srcId="{842999B1-7805-4B27-B346-7FFC00220270}" destId="{4A8336A0-F997-4D41-A37F-968D988C6E68}" srcOrd="0" destOrd="0" parTransId="{3AD2B314-2C06-49F7-AD22-97626EA9CA48}" sibTransId="{94CEA7D2-1D66-4F6F-8BAD-EF4DEE97EDB8}"/>
    <dgm:cxn modelId="{6C8B11EB-D3A6-4E7E-AFD2-F2B68C466E3E}" srcId="{D3FF67E4-052B-47AB-B7AF-DA9639E917E9}" destId="{2A473AD1-3BB5-4882-BD4B-57A0DD45D9BC}" srcOrd="1" destOrd="0" parTransId="{D2051DA2-9129-447D-B2D0-7C31E14CE2A8}" sibTransId="{C1F28AAE-05D0-45F3-9B2E-FFE5D5FE58D9}"/>
    <dgm:cxn modelId="{CB0D35EF-0A58-4C12-8736-85B2A87CCCFA}" type="presOf" srcId="{509E91FA-5B50-48D3-B618-E5560494FA88}" destId="{5E76808F-1579-480F-B8CF-024BC2FE0221}" srcOrd="0" destOrd="0" presId="urn:microsoft.com/office/officeart/2008/layout/LinedList"/>
    <dgm:cxn modelId="{8BD40EF0-1C4D-4BFD-BDD7-441F9667AED2}" srcId="{B64BF6EA-FE1F-4BA0-A11C-5C9498A2DA51}" destId="{509E91FA-5B50-48D3-B618-E5560494FA88}" srcOrd="1" destOrd="0" parTransId="{9A0BE26B-BDCA-4D98-8348-AAEEF52F8AC0}" sibTransId="{B97D2E9D-CEB7-4308-AFE9-01B26A9AA82B}"/>
    <dgm:cxn modelId="{30A414F9-AE6A-479F-ADAA-22E535EAC4EF}" srcId="{B64BF6EA-FE1F-4BA0-A11C-5C9498A2DA51}" destId="{D3FF67E4-052B-47AB-B7AF-DA9639E917E9}" srcOrd="2" destOrd="0" parTransId="{B495F815-E8F5-4A2A-84C3-19E70D278DDF}" sibTransId="{A685E64D-C6B6-4B52-93DB-31DF0910045B}"/>
    <dgm:cxn modelId="{DBE24366-8FEB-4D4D-B25E-DF25503B39F5}" type="presParOf" srcId="{3F9C9F9E-9929-49E1-A10C-A383DB07DAAC}" destId="{A7F1CF91-95AB-4841-B500-EC991276E2E3}" srcOrd="0" destOrd="0" presId="urn:microsoft.com/office/officeart/2008/layout/LinedList"/>
    <dgm:cxn modelId="{4258486E-F70D-42B2-AE73-563971D9B0A8}" type="presParOf" srcId="{3F9C9F9E-9929-49E1-A10C-A383DB07DAAC}" destId="{BA79A3F9-C2B9-43DB-A25B-79A68A3559A2}" srcOrd="1" destOrd="0" presId="urn:microsoft.com/office/officeart/2008/layout/LinedList"/>
    <dgm:cxn modelId="{18251DD9-6301-4F21-8476-07F243DC8DFA}" type="presParOf" srcId="{BA79A3F9-C2B9-43DB-A25B-79A68A3559A2}" destId="{F4555731-CA1C-4EC9-9BA9-836A8B8514AF}" srcOrd="0" destOrd="0" presId="urn:microsoft.com/office/officeart/2008/layout/LinedList"/>
    <dgm:cxn modelId="{03C3190D-32B0-47D4-9E0E-97FB8E18B334}" type="presParOf" srcId="{BA79A3F9-C2B9-43DB-A25B-79A68A3559A2}" destId="{7C7ACE1F-37EF-4247-BDBA-F982E46641CC}" srcOrd="1" destOrd="0" presId="urn:microsoft.com/office/officeart/2008/layout/LinedList"/>
    <dgm:cxn modelId="{3834484A-F063-497B-A788-67C00980974D}" type="presParOf" srcId="{7C7ACE1F-37EF-4247-BDBA-F982E46641CC}" destId="{193EC330-6845-4FCD-BB88-A890C55EA445}" srcOrd="0" destOrd="0" presId="urn:microsoft.com/office/officeart/2008/layout/LinedList"/>
    <dgm:cxn modelId="{8C316CF1-5DEA-4BCA-BA34-3F32495F9777}" type="presParOf" srcId="{7C7ACE1F-37EF-4247-BDBA-F982E46641CC}" destId="{BAF19197-4FA2-4E5E-B0EA-BCE072695277}" srcOrd="1" destOrd="0" presId="urn:microsoft.com/office/officeart/2008/layout/LinedList"/>
    <dgm:cxn modelId="{DAF4D568-C291-42A3-9B8C-AB7D89FB6534}" type="presParOf" srcId="{BAF19197-4FA2-4E5E-B0EA-BCE072695277}" destId="{CAE6976E-0C82-4969-8760-8B383F37AC1A}" srcOrd="0" destOrd="0" presId="urn:microsoft.com/office/officeart/2008/layout/LinedList"/>
    <dgm:cxn modelId="{53CB85F7-F696-4F1F-BEB9-14F0FF3E57EC}" type="presParOf" srcId="{BAF19197-4FA2-4E5E-B0EA-BCE072695277}" destId="{450FCF41-CA52-472B-AB12-406455AC9FB4}" srcOrd="1" destOrd="0" presId="urn:microsoft.com/office/officeart/2008/layout/LinedList"/>
    <dgm:cxn modelId="{1DB3EB22-CEEA-48AB-A9C9-79089BD54829}" type="presParOf" srcId="{BAF19197-4FA2-4E5E-B0EA-BCE072695277}" destId="{4478D614-1431-4D3A-90DD-964BC037FD0F}" srcOrd="2" destOrd="0" presId="urn:microsoft.com/office/officeart/2008/layout/LinedList"/>
    <dgm:cxn modelId="{42EABBB2-0B47-467B-9C6F-F670881FCB4D}" type="presParOf" srcId="{7C7ACE1F-37EF-4247-BDBA-F982E46641CC}" destId="{96D3C1E6-62F8-49AB-8034-61BFF2E1CF39}" srcOrd="2" destOrd="0" presId="urn:microsoft.com/office/officeart/2008/layout/LinedList"/>
    <dgm:cxn modelId="{AE9F18F3-9942-4321-83F6-7A9DEE060160}" type="presParOf" srcId="{7C7ACE1F-37EF-4247-BDBA-F982E46641CC}" destId="{4EC5C095-978D-4094-A40A-79B09B92EF80}" srcOrd="3" destOrd="0" presId="urn:microsoft.com/office/officeart/2008/layout/LinedList"/>
    <dgm:cxn modelId="{EBA5C6C9-4AB6-48F1-AC02-03E63FFF3E43}" type="presParOf" srcId="{3F9C9F9E-9929-49E1-A10C-A383DB07DAAC}" destId="{ECB06387-CECB-4904-B668-4E68910358D1}" srcOrd="2" destOrd="0" presId="urn:microsoft.com/office/officeart/2008/layout/LinedList"/>
    <dgm:cxn modelId="{73C14F67-11D6-4EB7-81C7-7D7CD25CFA14}" type="presParOf" srcId="{3F9C9F9E-9929-49E1-A10C-A383DB07DAAC}" destId="{1F7DA14B-8DB1-48D1-89DA-77FFA6FA695E}" srcOrd="3" destOrd="0" presId="urn:microsoft.com/office/officeart/2008/layout/LinedList"/>
    <dgm:cxn modelId="{E47D83E0-120F-4B39-A1B0-3DE357EAF986}" type="presParOf" srcId="{1F7DA14B-8DB1-48D1-89DA-77FFA6FA695E}" destId="{5E76808F-1579-480F-B8CF-024BC2FE0221}" srcOrd="0" destOrd="0" presId="urn:microsoft.com/office/officeart/2008/layout/LinedList"/>
    <dgm:cxn modelId="{D872A77B-239F-4A66-BE28-E5B665CBB140}" type="presParOf" srcId="{1F7DA14B-8DB1-48D1-89DA-77FFA6FA695E}" destId="{E1488947-041B-4300-8111-83D8FF9596D4}" srcOrd="1" destOrd="0" presId="urn:microsoft.com/office/officeart/2008/layout/LinedList"/>
    <dgm:cxn modelId="{FE36F77E-340B-47C9-83E5-18DE2D9B2228}" type="presParOf" srcId="{E1488947-041B-4300-8111-83D8FF9596D4}" destId="{24E05A58-A6B4-4AEF-B08E-3DC4BC4BCE8B}" srcOrd="0" destOrd="0" presId="urn:microsoft.com/office/officeart/2008/layout/LinedList"/>
    <dgm:cxn modelId="{911E63BC-423C-4B77-8192-1E2534F92CC7}" type="presParOf" srcId="{E1488947-041B-4300-8111-83D8FF9596D4}" destId="{24899F4A-945A-466C-81EB-BCAC9DD9835D}" srcOrd="1" destOrd="0" presId="urn:microsoft.com/office/officeart/2008/layout/LinedList"/>
    <dgm:cxn modelId="{5CFE04E2-EF53-40E5-8825-34B51A46956A}" type="presParOf" srcId="{24899F4A-945A-466C-81EB-BCAC9DD9835D}" destId="{79684926-AFD4-4579-8271-54230045DADC}" srcOrd="0" destOrd="0" presId="urn:microsoft.com/office/officeart/2008/layout/LinedList"/>
    <dgm:cxn modelId="{CFC02186-E03B-49F0-9E29-04E9A3305737}" type="presParOf" srcId="{24899F4A-945A-466C-81EB-BCAC9DD9835D}" destId="{C3D59AAA-3FE5-4209-93B4-E471E1C50CA5}" srcOrd="1" destOrd="0" presId="urn:microsoft.com/office/officeart/2008/layout/LinedList"/>
    <dgm:cxn modelId="{5D6F1192-63F5-4AB2-B08D-51C530A9AA8F}" type="presParOf" srcId="{24899F4A-945A-466C-81EB-BCAC9DD9835D}" destId="{75355696-B64B-411E-A0F0-FB11B9AE363E}" srcOrd="2" destOrd="0" presId="urn:microsoft.com/office/officeart/2008/layout/LinedList"/>
    <dgm:cxn modelId="{913AB73D-80B3-4750-8266-8CC52E2B1FB0}" type="presParOf" srcId="{E1488947-041B-4300-8111-83D8FF9596D4}" destId="{F604898C-942E-4618-8BB5-3DEDFB479FAE}" srcOrd="2" destOrd="0" presId="urn:microsoft.com/office/officeart/2008/layout/LinedList"/>
    <dgm:cxn modelId="{067222FC-F109-4756-813C-12ACF80531F8}" type="presParOf" srcId="{E1488947-041B-4300-8111-83D8FF9596D4}" destId="{9B4D3A1A-E0B4-4038-85A2-D2D8D9498491}" srcOrd="3" destOrd="0" presId="urn:microsoft.com/office/officeart/2008/layout/LinedList"/>
    <dgm:cxn modelId="{4A1DF842-9F64-43CD-9B58-4A36F7F6E940}" type="presParOf" srcId="{E1488947-041B-4300-8111-83D8FF9596D4}" destId="{1DC77541-8CB2-4EBF-BB52-4C52CA4968E3}" srcOrd="4" destOrd="0" presId="urn:microsoft.com/office/officeart/2008/layout/LinedList"/>
    <dgm:cxn modelId="{34923B7E-988E-40E2-9FAF-2A38F61D57CB}" type="presParOf" srcId="{1DC77541-8CB2-4EBF-BB52-4C52CA4968E3}" destId="{1DDC749C-100F-45D5-9FAF-DF9B501FFBFA}" srcOrd="0" destOrd="0" presId="urn:microsoft.com/office/officeart/2008/layout/LinedList"/>
    <dgm:cxn modelId="{60C4F8CD-7120-4ADA-AE9F-593ED74B7D15}" type="presParOf" srcId="{1DC77541-8CB2-4EBF-BB52-4C52CA4968E3}" destId="{58FD080B-30E9-4E1A-978E-32FCDDC3E829}" srcOrd="1" destOrd="0" presId="urn:microsoft.com/office/officeart/2008/layout/LinedList"/>
    <dgm:cxn modelId="{EBF00A66-78E3-45E7-8345-A39D1BB488BF}" type="presParOf" srcId="{1DC77541-8CB2-4EBF-BB52-4C52CA4968E3}" destId="{16411F05-BA78-40B9-B18D-5F091E1D5051}" srcOrd="2" destOrd="0" presId="urn:microsoft.com/office/officeart/2008/layout/LinedList"/>
    <dgm:cxn modelId="{9082836D-1287-42D9-98DC-F17009132667}" type="presParOf" srcId="{E1488947-041B-4300-8111-83D8FF9596D4}" destId="{D9B35CFC-A8B2-4ACC-8C67-ED2BE88AEC32}" srcOrd="5" destOrd="0" presId="urn:microsoft.com/office/officeart/2008/layout/LinedList"/>
    <dgm:cxn modelId="{953FFA8F-8D51-42B7-B4C4-ADB29F192205}" type="presParOf" srcId="{E1488947-041B-4300-8111-83D8FF9596D4}" destId="{0B384F46-3024-4072-A15D-94DF731AF0EE}" srcOrd="6" destOrd="0" presId="urn:microsoft.com/office/officeart/2008/layout/LinedList"/>
    <dgm:cxn modelId="{D61281FB-CB29-43D2-8D73-2AAFB405FD61}" type="presParOf" srcId="{E1488947-041B-4300-8111-83D8FF9596D4}" destId="{4FD64E3A-2249-4552-BEAA-DDD695BE7DB1}" srcOrd="7" destOrd="0" presId="urn:microsoft.com/office/officeart/2008/layout/LinedList"/>
    <dgm:cxn modelId="{8FA0C677-AB27-4A0A-8BBC-30C49C945D9F}" type="presParOf" srcId="{4FD64E3A-2249-4552-BEAA-DDD695BE7DB1}" destId="{33B39B9A-0504-4FFA-BC70-5EB21DDC0C89}" srcOrd="0" destOrd="0" presId="urn:microsoft.com/office/officeart/2008/layout/LinedList"/>
    <dgm:cxn modelId="{EAA061C0-6B03-465E-A3E5-CF68D412E29B}" type="presParOf" srcId="{4FD64E3A-2249-4552-BEAA-DDD695BE7DB1}" destId="{C4B9C9E8-7C7A-4E83-BB69-62FC84E51575}" srcOrd="1" destOrd="0" presId="urn:microsoft.com/office/officeart/2008/layout/LinedList"/>
    <dgm:cxn modelId="{BCB97D26-3050-4605-9B18-3B727C1AE478}" type="presParOf" srcId="{4FD64E3A-2249-4552-BEAA-DDD695BE7DB1}" destId="{C47960E3-B7AA-48C4-8CA8-6CF33DCE0658}" srcOrd="2" destOrd="0" presId="urn:microsoft.com/office/officeart/2008/layout/LinedList"/>
    <dgm:cxn modelId="{A41FCCE1-94E8-4CAC-91ED-1184FB52C4D2}" type="presParOf" srcId="{E1488947-041B-4300-8111-83D8FF9596D4}" destId="{E3C46733-284C-4E6D-80BB-3D89AF7C0A17}" srcOrd="8" destOrd="0" presId="urn:microsoft.com/office/officeart/2008/layout/LinedList"/>
    <dgm:cxn modelId="{D6F823AF-7F96-4B00-A385-465D05B2F634}" type="presParOf" srcId="{E1488947-041B-4300-8111-83D8FF9596D4}" destId="{1F9CFC0F-C546-4698-A7FE-3FE2D4D9FF20}" srcOrd="9" destOrd="0" presId="urn:microsoft.com/office/officeart/2008/layout/LinedList"/>
    <dgm:cxn modelId="{6CF3C609-37D0-4B37-90D9-433C2AEC68F2}" type="presParOf" srcId="{3F9C9F9E-9929-49E1-A10C-A383DB07DAAC}" destId="{93E358B0-9BCA-49C4-B33A-9C0B2870BD9C}" srcOrd="4" destOrd="0" presId="urn:microsoft.com/office/officeart/2008/layout/LinedList"/>
    <dgm:cxn modelId="{94675D52-3CFF-4F4F-88D4-697F15A3E0E0}" type="presParOf" srcId="{3F9C9F9E-9929-49E1-A10C-A383DB07DAAC}" destId="{EAE3FF73-9BAC-4127-9893-E81C28BC6A6D}" srcOrd="5" destOrd="0" presId="urn:microsoft.com/office/officeart/2008/layout/LinedList"/>
    <dgm:cxn modelId="{082CBAFB-C3FB-49EA-9CFA-7CC1AE9755BB}" type="presParOf" srcId="{EAE3FF73-9BAC-4127-9893-E81C28BC6A6D}" destId="{F592F230-24A5-4FE4-AABC-7C62501A6F6A}" srcOrd="0" destOrd="0" presId="urn:microsoft.com/office/officeart/2008/layout/LinedList"/>
    <dgm:cxn modelId="{A1B58F02-E5C2-4AEC-81AB-8D791287DD7D}" type="presParOf" srcId="{EAE3FF73-9BAC-4127-9893-E81C28BC6A6D}" destId="{902C8EC7-BC22-4666-AF44-BC39EA29DC13}" srcOrd="1" destOrd="0" presId="urn:microsoft.com/office/officeart/2008/layout/LinedList"/>
    <dgm:cxn modelId="{5C614329-44C1-4526-B73B-B3217572A403}" type="presParOf" srcId="{902C8EC7-BC22-4666-AF44-BC39EA29DC13}" destId="{0CF327A8-2392-4650-9CF9-F566F2A7FD92}" srcOrd="0" destOrd="0" presId="urn:microsoft.com/office/officeart/2008/layout/LinedList"/>
    <dgm:cxn modelId="{0E7EDDF9-FE2E-4476-83E9-10EEA34B0CDC}" type="presParOf" srcId="{902C8EC7-BC22-4666-AF44-BC39EA29DC13}" destId="{F044006E-E581-4002-92A0-5C04D67EA67E}" srcOrd="1" destOrd="0" presId="urn:microsoft.com/office/officeart/2008/layout/LinedList"/>
    <dgm:cxn modelId="{E4F0CE5D-D63D-44C1-9AAB-F90B1EFB445F}" type="presParOf" srcId="{F044006E-E581-4002-92A0-5C04D67EA67E}" destId="{435258F7-4FCA-4AAF-90B2-9901F009FC6F}" srcOrd="0" destOrd="0" presId="urn:microsoft.com/office/officeart/2008/layout/LinedList"/>
    <dgm:cxn modelId="{BEF40E45-AB66-4167-B856-F57D3A4842A4}" type="presParOf" srcId="{F044006E-E581-4002-92A0-5C04D67EA67E}" destId="{867D0F3B-80A1-495C-AFFB-FE538FBF98C8}" srcOrd="1" destOrd="0" presId="urn:microsoft.com/office/officeart/2008/layout/LinedList"/>
    <dgm:cxn modelId="{9945E123-BD1F-47DA-A8BA-D652A78E2DCD}" type="presParOf" srcId="{F044006E-E581-4002-92A0-5C04D67EA67E}" destId="{272F0595-8860-4196-AE48-F8562133E557}" srcOrd="2" destOrd="0" presId="urn:microsoft.com/office/officeart/2008/layout/LinedList"/>
    <dgm:cxn modelId="{EDCA6EDC-D68B-48CA-BDA5-521F55E55821}" type="presParOf" srcId="{902C8EC7-BC22-4666-AF44-BC39EA29DC13}" destId="{A4AC2C3D-0B99-4E59-B4C8-4EFD7DF3A4E9}" srcOrd="2" destOrd="0" presId="urn:microsoft.com/office/officeart/2008/layout/LinedList"/>
    <dgm:cxn modelId="{7FC34E32-663B-47BC-B5DF-30FDBC1A8500}" type="presParOf" srcId="{902C8EC7-BC22-4666-AF44-BC39EA29DC13}" destId="{8DCB0D47-2AB3-4CC5-864B-EE5A67E86D1E}" srcOrd="3" destOrd="0" presId="urn:microsoft.com/office/officeart/2008/layout/LinedList"/>
    <dgm:cxn modelId="{062590D4-3FBA-45A0-814F-36B6E439B04B}" type="presParOf" srcId="{902C8EC7-BC22-4666-AF44-BC39EA29DC13}" destId="{8D55C079-B0CC-4A77-8060-AFF1C42419AA}" srcOrd="4" destOrd="0" presId="urn:microsoft.com/office/officeart/2008/layout/LinedList"/>
    <dgm:cxn modelId="{D41F8F51-EE90-4A67-BD6E-DA6D7077ECEC}" type="presParOf" srcId="{8D55C079-B0CC-4A77-8060-AFF1C42419AA}" destId="{7DEE0F3C-3555-4520-A7DF-7B3DEA0D8845}" srcOrd="0" destOrd="0" presId="urn:microsoft.com/office/officeart/2008/layout/LinedList"/>
    <dgm:cxn modelId="{E303389C-6CA3-41D3-8987-9B659C1EFC65}" type="presParOf" srcId="{8D55C079-B0CC-4A77-8060-AFF1C42419AA}" destId="{8E69596B-35AC-4937-A995-FB72C3EA6270}" srcOrd="1" destOrd="0" presId="urn:microsoft.com/office/officeart/2008/layout/LinedList"/>
    <dgm:cxn modelId="{18D3F6B3-2BA6-49FF-B969-90A764273BA6}" type="presParOf" srcId="{8D55C079-B0CC-4A77-8060-AFF1C42419AA}" destId="{741B9006-6B96-4339-AC88-6F7C4AA4F8FF}" srcOrd="2" destOrd="0" presId="urn:microsoft.com/office/officeart/2008/layout/LinedList"/>
    <dgm:cxn modelId="{7A1B2182-CB4A-4C68-8A03-85A8D324C9C6}" type="presParOf" srcId="{902C8EC7-BC22-4666-AF44-BC39EA29DC13}" destId="{256C03E0-113D-40F2-8DD9-EEA65C6EBCE7}" srcOrd="5" destOrd="0" presId="urn:microsoft.com/office/officeart/2008/layout/LinedList"/>
    <dgm:cxn modelId="{2936CDCA-4F59-46F8-B22E-242E8C70750D}" type="presParOf" srcId="{902C8EC7-BC22-4666-AF44-BC39EA29DC13}" destId="{71043021-ED74-43B6-A712-1B71BD3B31E0}" srcOrd="6" destOrd="0" presId="urn:microsoft.com/office/officeart/2008/layout/LinedList"/>
    <dgm:cxn modelId="{980FB063-B095-43F3-BAE7-F4C1A17A7603}" type="presParOf" srcId="{902C8EC7-BC22-4666-AF44-BC39EA29DC13}" destId="{61B27E9A-94F3-40C4-895B-C82B78FC6109}" srcOrd="7" destOrd="0" presId="urn:microsoft.com/office/officeart/2008/layout/LinedList"/>
    <dgm:cxn modelId="{52FACA39-6E57-40E0-A5DD-72341657C9F2}" type="presParOf" srcId="{61B27E9A-94F3-40C4-895B-C82B78FC6109}" destId="{06921858-E5D0-43D4-B2D9-E4DF4B5256D9}" srcOrd="0" destOrd="0" presId="urn:microsoft.com/office/officeart/2008/layout/LinedList"/>
    <dgm:cxn modelId="{35CC873E-AA62-447F-BF94-2FBE351A5FC4}" type="presParOf" srcId="{61B27E9A-94F3-40C4-895B-C82B78FC6109}" destId="{A39499F9-44C6-41DE-98A2-689D72B22CA0}" srcOrd="1" destOrd="0" presId="urn:microsoft.com/office/officeart/2008/layout/LinedList"/>
    <dgm:cxn modelId="{2E338EB1-20F0-49B7-B591-02C0CC6B7447}" type="presParOf" srcId="{61B27E9A-94F3-40C4-895B-C82B78FC6109}" destId="{3F9A38C2-6AE0-4BBF-9248-7F4E4FC6E8BD}" srcOrd="2" destOrd="0" presId="urn:microsoft.com/office/officeart/2008/layout/LinedList"/>
    <dgm:cxn modelId="{AE5B7AA5-54E1-48AC-A0BB-CF8BC39B7B07}" type="presParOf" srcId="{902C8EC7-BC22-4666-AF44-BC39EA29DC13}" destId="{31E6C95C-6A1A-4C34-B8B0-C1FD02358241}" srcOrd="8" destOrd="0" presId="urn:microsoft.com/office/officeart/2008/layout/LinedList"/>
    <dgm:cxn modelId="{26C820A6-2B80-43A8-B9B3-540E4ADF0F43}" type="presParOf" srcId="{902C8EC7-BC22-4666-AF44-BC39EA29DC13}" destId="{4D384B15-B6AE-46E4-9340-5FB90CF35B25}" srcOrd="9"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97045B-B24D-4510-937A-56C646B11238}"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86E06EF-1A18-494F-B57B-09DC69A5F576}">
      <dgm:prSet custT="1"/>
      <dgm:spPr/>
      <dgm:t>
        <a:bodyPr/>
        <a:lstStyle/>
        <a:p>
          <a:r>
            <a:rPr lang="nl-NL" sz="2400"/>
            <a:t>De diagnostiek berust op anamnese</a:t>
          </a:r>
          <a:endParaRPr lang="en-US" sz="2400"/>
        </a:p>
      </dgm:t>
    </dgm:pt>
    <dgm:pt modelId="{FC02DDAD-CCDD-4279-8D6E-1211884BFF03}" type="parTrans" cxnId="{1B0DECE9-688F-44B5-A5C7-67E29A060BF9}">
      <dgm:prSet/>
      <dgm:spPr/>
      <dgm:t>
        <a:bodyPr/>
        <a:lstStyle/>
        <a:p>
          <a:endParaRPr lang="en-US" sz="2400"/>
        </a:p>
      </dgm:t>
    </dgm:pt>
    <dgm:pt modelId="{8DC1E3AB-EAA4-4E3B-8B89-7DE05912AC36}" type="sibTrans" cxnId="{1B0DECE9-688F-44B5-A5C7-67E29A060BF9}">
      <dgm:prSet/>
      <dgm:spPr/>
      <dgm:t>
        <a:bodyPr/>
        <a:lstStyle/>
        <a:p>
          <a:endParaRPr lang="en-US" sz="2400"/>
        </a:p>
      </dgm:t>
    </dgm:pt>
    <dgm:pt modelId="{CD2E343C-57CB-4F84-BE25-1E2A363AE4AF}">
      <dgm:prSet custT="1"/>
      <dgm:spPr/>
      <dgm:t>
        <a:bodyPr/>
        <a:lstStyle/>
        <a:p>
          <a:r>
            <a:rPr lang="nl-NL" sz="2400"/>
            <a:t>Lichamelijk onderzoek </a:t>
          </a:r>
          <a:endParaRPr lang="en-US" sz="2400"/>
        </a:p>
      </dgm:t>
    </dgm:pt>
    <dgm:pt modelId="{AE326E28-545C-485C-B7F1-DBA076EAA86E}" type="parTrans" cxnId="{C022584E-62CC-452D-A0FE-55EAC8C217A0}">
      <dgm:prSet/>
      <dgm:spPr/>
      <dgm:t>
        <a:bodyPr/>
        <a:lstStyle/>
        <a:p>
          <a:endParaRPr lang="en-US" sz="2400"/>
        </a:p>
      </dgm:t>
    </dgm:pt>
    <dgm:pt modelId="{95B2989E-440E-4BD4-BA91-50297D404DD6}" type="sibTrans" cxnId="{C022584E-62CC-452D-A0FE-55EAC8C217A0}">
      <dgm:prSet/>
      <dgm:spPr/>
      <dgm:t>
        <a:bodyPr/>
        <a:lstStyle/>
        <a:p>
          <a:endParaRPr lang="en-US" sz="2400"/>
        </a:p>
      </dgm:t>
    </dgm:pt>
    <dgm:pt modelId="{415AAB4C-E517-45A1-9020-FC5B9C4A7F67}">
      <dgm:prSet custT="1"/>
      <dgm:spPr/>
      <dgm:t>
        <a:bodyPr/>
        <a:lstStyle/>
        <a:p>
          <a:r>
            <a:rPr lang="nl-NL" sz="2400"/>
            <a:t>Bloedonderzoek </a:t>
          </a:r>
          <a:endParaRPr lang="en-US" sz="2400"/>
        </a:p>
      </dgm:t>
    </dgm:pt>
    <dgm:pt modelId="{D5DC899C-22A0-4952-9015-754CE94CAD3B}" type="parTrans" cxnId="{AA6506BC-6EBF-4E77-AC78-DA7A7B1578BC}">
      <dgm:prSet/>
      <dgm:spPr/>
      <dgm:t>
        <a:bodyPr/>
        <a:lstStyle/>
        <a:p>
          <a:endParaRPr lang="en-US" sz="2400"/>
        </a:p>
      </dgm:t>
    </dgm:pt>
    <dgm:pt modelId="{0216B128-43C1-4475-A6F1-45033EED0B7D}" type="sibTrans" cxnId="{AA6506BC-6EBF-4E77-AC78-DA7A7B1578BC}">
      <dgm:prSet/>
      <dgm:spPr/>
      <dgm:t>
        <a:bodyPr/>
        <a:lstStyle/>
        <a:p>
          <a:endParaRPr lang="en-US" sz="2400"/>
        </a:p>
      </dgm:t>
    </dgm:pt>
    <dgm:pt modelId="{88412CED-4758-4A01-868E-E46A00F47238}">
      <dgm:prSet custT="1"/>
      <dgm:spPr/>
      <dgm:t>
        <a:bodyPr/>
        <a:lstStyle/>
        <a:p>
          <a:r>
            <a:rPr lang="nl-NL" sz="2400"/>
            <a:t>ECG</a:t>
          </a:r>
          <a:endParaRPr lang="en-US" sz="2400"/>
        </a:p>
      </dgm:t>
    </dgm:pt>
    <dgm:pt modelId="{B7FD6687-E414-468D-B3E9-03B25B100258}" type="parTrans" cxnId="{29FDA41A-FD81-44A7-9892-1288221B8E37}">
      <dgm:prSet/>
      <dgm:spPr/>
      <dgm:t>
        <a:bodyPr/>
        <a:lstStyle/>
        <a:p>
          <a:endParaRPr lang="en-US" sz="2400"/>
        </a:p>
      </dgm:t>
    </dgm:pt>
    <dgm:pt modelId="{EEC5803C-B319-4269-BF15-E1B10F432280}" type="sibTrans" cxnId="{29FDA41A-FD81-44A7-9892-1288221B8E37}">
      <dgm:prSet/>
      <dgm:spPr/>
      <dgm:t>
        <a:bodyPr/>
        <a:lstStyle/>
        <a:p>
          <a:endParaRPr lang="en-US" sz="2400"/>
        </a:p>
      </dgm:t>
    </dgm:pt>
    <dgm:pt modelId="{F75A1173-4832-4E59-B703-2C6E438B18ED}">
      <dgm:prSet custT="1"/>
      <dgm:spPr/>
      <dgm:t>
        <a:bodyPr/>
        <a:lstStyle/>
        <a:p>
          <a:r>
            <a:rPr lang="nl-NL" sz="2400"/>
            <a:t>Thoraxfoto</a:t>
          </a:r>
          <a:endParaRPr lang="en-US" sz="2400"/>
        </a:p>
      </dgm:t>
    </dgm:pt>
    <dgm:pt modelId="{1318DE91-242A-449A-A3BA-FF0D9BB127DE}" type="parTrans" cxnId="{E2CC56B1-C087-46D5-B38B-6EEF9386A5D5}">
      <dgm:prSet/>
      <dgm:spPr/>
      <dgm:t>
        <a:bodyPr/>
        <a:lstStyle/>
        <a:p>
          <a:endParaRPr lang="en-US" sz="2400"/>
        </a:p>
      </dgm:t>
    </dgm:pt>
    <dgm:pt modelId="{BBAA79EF-A9B0-424F-A81D-000D2F84845B}" type="sibTrans" cxnId="{E2CC56B1-C087-46D5-B38B-6EEF9386A5D5}">
      <dgm:prSet/>
      <dgm:spPr/>
      <dgm:t>
        <a:bodyPr/>
        <a:lstStyle/>
        <a:p>
          <a:endParaRPr lang="en-US" sz="2400"/>
        </a:p>
      </dgm:t>
    </dgm:pt>
    <dgm:pt modelId="{2774F533-98ED-4DDD-9649-47F5A5C60FF4}">
      <dgm:prSet custT="1"/>
      <dgm:spPr/>
      <dgm:t>
        <a:bodyPr/>
        <a:lstStyle/>
        <a:p>
          <a:r>
            <a:rPr lang="nl-NL" sz="2400"/>
            <a:t>Echo van het hart </a:t>
          </a:r>
          <a:endParaRPr lang="en-US" sz="2400"/>
        </a:p>
      </dgm:t>
    </dgm:pt>
    <dgm:pt modelId="{46326A32-D099-49CE-8182-3F68E347E539}" type="parTrans" cxnId="{5E624573-D825-4408-91A0-7BA0D67B1D96}">
      <dgm:prSet/>
      <dgm:spPr/>
      <dgm:t>
        <a:bodyPr/>
        <a:lstStyle/>
        <a:p>
          <a:endParaRPr lang="en-US" sz="2400"/>
        </a:p>
      </dgm:t>
    </dgm:pt>
    <dgm:pt modelId="{A6E275F8-A21F-4D5E-8CB3-E857042B68F7}" type="sibTrans" cxnId="{5E624573-D825-4408-91A0-7BA0D67B1D96}">
      <dgm:prSet/>
      <dgm:spPr/>
      <dgm:t>
        <a:bodyPr/>
        <a:lstStyle/>
        <a:p>
          <a:endParaRPr lang="en-US" sz="2400"/>
        </a:p>
      </dgm:t>
    </dgm:pt>
    <dgm:pt modelId="{A1CC91BD-309A-47D2-92D9-592625B7F174}">
      <dgm:prSet custT="1"/>
      <dgm:spPr/>
      <dgm:t>
        <a:bodyPr/>
        <a:lstStyle/>
        <a:p>
          <a:r>
            <a:rPr lang="nl-NL" sz="2400"/>
            <a:t>Inspanningstest </a:t>
          </a:r>
          <a:endParaRPr lang="en-US" sz="2400"/>
        </a:p>
      </dgm:t>
    </dgm:pt>
    <dgm:pt modelId="{E9ECB8B6-8B28-405B-8DD0-70C2B4E47ABF}" type="parTrans" cxnId="{52E803BD-62BA-4CDE-8194-57CF54DDC198}">
      <dgm:prSet/>
      <dgm:spPr/>
      <dgm:t>
        <a:bodyPr/>
        <a:lstStyle/>
        <a:p>
          <a:endParaRPr lang="en-US" sz="2400"/>
        </a:p>
      </dgm:t>
    </dgm:pt>
    <dgm:pt modelId="{8A73ED7F-452F-4509-BF70-8B23D0471394}" type="sibTrans" cxnId="{52E803BD-62BA-4CDE-8194-57CF54DDC198}">
      <dgm:prSet/>
      <dgm:spPr/>
      <dgm:t>
        <a:bodyPr/>
        <a:lstStyle/>
        <a:p>
          <a:endParaRPr lang="en-US" sz="2400"/>
        </a:p>
      </dgm:t>
    </dgm:pt>
    <dgm:pt modelId="{4A602E66-0E2B-4368-BB66-7BD97895B69F}">
      <dgm:prSet custT="1"/>
      <dgm:spPr/>
      <dgm:t>
        <a:bodyPr/>
        <a:lstStyle/>
        <a:p>
          <a:r>
            <a:rPr lang="nl-NL" sz="2400"/>
            <a:t>CT scan</a:t>
          </a:r>
          <a:endParaRPr lang="en-US" sz="2400"/>
        </a:p>
      </dgm:t>
    </dgm:pt>
    <dgm:pt modelId="{F962CCD0-09AD-4AB3-A528-1CC903286455}" type="parTrans" cxnId="{DEEC419E-0F10-4A0C-86EE-39F0E814D01D}">
      <dgm:prSet/>
      <dgm:spPr/>
      <dgm:t>
        <a:bodyPr/>
        <a:lstStyle/>
        <a:p>
          <a:endParaRPr lang="en-US" sz="2400"/>
        </a:p>
      </dgm:t>
    </dgm:pt>
    <dgm:pt modelId="{52CB1AED-DDCC-4791-A42A-B35D3EC62541}" type="sibTrans" cxnId="{DEEC419E-0F10-4A0C-86EE-39F0E814D01D}">
      <dgm:prSet/>
      <dgm:spPr/>
      <dgm:t>
        <a:bodyPr/>
        <a:lstStyle/>
        <a:p>
          <a:endParaRPr lang="en-US" sz="2400"/>
        </a:p>
      </dgm:t>
    </dgm:pt>
    <dgm:pt modelId="{01CF9E36-8D9A-4558-AFA5-71C10CACAE9E}">
      <dgm:prSet custT="1"/>
      <dgm:spPr/>
      <dgm:t>
        <a:bodyPr/>
        <a:lstStyle/>
        <a:p>
          <a:r>
            <a:rPr lang="nl-NL" sz="2400"/>
            <a:t>Scan met isotopen</a:t>
          </a:r>
          <a:endParaRPr lang="en-US" sz="2400"/>
        </a:p>
      </dgm:t>
    </dgm:pt>
    <dgm:pt modelId="{CAE3CFD2-0F37-48CC-98E5-6C7A236994D9}" type="parTrans" cxnId="{5FE97BFF-01E3-46EC-8199-E62F31E224B2}">
      <dgm:prSet/>
      <dgm:spPr/>
      <dgm:t>
        <a:bodyPr/>
        <a:lstStyle/>
        <a:p>
          <a:endParaRPr lang="en-US" sz="2400"/>
        </a:p>
      </dgm:t>
    </dgm:pt>
    <dgm:pt modelId="{855E98A4-69FF-4D1B-A2EB-FEBCBBA4196D}" type="sibTrans" cxnId="{5FE97BFF-01E3-46EC-8199-E62F31E224B2}">
      <dgm:prSet/>
      <dgm:spPr/>
      <dgm:t>
        <a:bodyPr/>
        <a:lstStyle/>
        <a:p>
          <a:endParaRPr lang="en-US" sz="2400"/>
        </a:p>
      </dgm:t>
    </dgm:pt>
    <dgm:pt modelId="{74650D29-87E3-4388-B23E-ADE5FA13EA2E}" type="pres">
      <dgm:prSet presAssocID="{E997045B-B24D-4510-937A-56C646B11238}" presName="vert0" presStyleCnt="0">
        <dgm:presLayoutVars>
          <dgm:dir/>
          <dgm:animOne val="branch"/>
          <dgm:animLvl val="lvl"/>
        </dgm:presLayoutVars>
      </dgm:prSet>
      <dgm:spPr/>
    </dgm:pt>
    <dgm:pt modelId="{00ACAD23-0879-4970-8189-14C31EE2E4A5}" type="pres">
      <dgm:prSet presAssocID="{A86E06EF-1A18-494F-B57B-09DC69A5F576}" presName="thickLine" presStyleLbl="alignNode1" presStyleIdx="0" presStyleCnt="9"/>
      <dgm:spPr/>
    </dgm:pt>
    <dgm:pt modelId="{2AA6ED1F-3C96-4293-9F11-90D20C938238}" type="pres">
      <dgm:prSet presAssocID="{A86E06EF-1A18-494F-B57B-09DC69A5F576}" presName="horz1" presStyleCnt="0"/>
      <dgm:spPr/>
    </dgm:pt>
    <dgm:pt modelId="{04891A68-5483-4739-8BC3-13CE5F174790}" type="pres">
      <dgm:prSet presAssocID="{A86E06EF-1A18-494F-B57B-09DC69A5F576}" presName="tx1" presStyleLbl="revTx" presStyleIdx="0" presStyleCnt="9"/>
      <dgm:spPr/>
    </dgm:pt>
    <dgm:pt modelId="{9EAF6646-601D-4ADE-B388-37637C84B57C}" type="pres">
      <dgm:prSet presAssocID="{A86E06EF-1A18-494F-B57B-09DC69A5F576}" presName="vert1" presStyleCnt="0"/>
      <dgm:spPr/>
    </dgm:pt>
    <dgm:pt modelId="{C69AA481-B41B-4F61-8E65-0849A872C4AC}" type="pres">
      <dgm:prSet presAssocID="{CD2E343C-57CB-4F84-BE25-1E2A363AE4AF}" presName="thickLine" presStyleLbl="alignNode1" presStyleIdx="1" presStyleCnt="9"/>
      <dgm:spPr/>
    </dgm:pt>
    <dgm:pt modelId="{E48254AF-50CE-4B83-AB9D-857C284BFC2A}" type="pres">
      <dgm:prSet presAssocID="{CD2E343C-57CB-4F84-BE25-1E2A363AE4AF}" presName="horz1" presStyleCnt="0"/>
      <dgm:spPr/>
    </dgm:pt>
    <dgm:pt modelId="{32C6921C-B552-406A-8A94-963FA1358EB4}" type="pres">
      <dgm:prSet presAssocID="{CD2E343C-57CB-4F84-BE25-1E2A363AE4AF}" presName="tx1" presStyleLbl="revTx" presStyleIdx="1" presStyleCnt="9"/>
      <dgm:spPr/>
    </dgm:pt>
    <dgm:pt modelId="{25E47BBC-0423-4DD1-BAE2-698B66FD7D9B}" type="pres">
      <dgm:prSet presAssocID="{CD2E343C-57CB-4F84-BE25-1E2A363AE4AF}" presName="vert1" presStyleCnt="0"/>
      <dgm:spPr/>
    </dgm:pt>
    <dgm:pt modelId="{F83D65D4-710C-4807-81C2-D7C1D53F890A}" type="pres">
      <dgm:prSet presAssocID="{415AAB4C-E517-45A1-9020-FC5B9C4A7F67}" presName="thickLine" presStyleLbl="alignNode1" presStyleIdx="2" presStyleCnt="9"/>
      <dgm:spPr/>
    </dgm:pt>
    <dgm:pt modelId="{F9EF4C3D-C8DA-47C9-8915-365F15FCE13A}" type="pres">
      <dgm:prSet presAssocID="{415AAB4C-E517-45A1-9020-FC5B9C4A7F67}" presName="horz1" presStyleCnt="0"/>
      <dgm:spPr/>
    </dgm:pt>
    <dgm:pt modelId="{4A6F43C4-623D-4EC8-BCB7-865C2E4071E8}" type="pres">
      <dgm:prSet presAssocID="{415AAB4C-E517-45A1-9020-FC5B9C4A7F67}" presName="tx1" presStyleLbl="revTx" presStyleIdx="2" presStyleCnt="9"/>
      <dgm:spPr/>
    </dgm:pt>
    <dgm:pt modelId="{8C733884-0544-4617-AEDF-5EA340488A0D}" type="pres">
      <dgm:prSet presAssocID="{415AAB4C-E517-45A1-9020-FC5B9C4A7F67}" presName="vert1" presStyleCnt="0"/>
      <dgm:spPr/>
    </dgm:pt>
    <dgm:pt modelId="{2709763E-0144-4022-9364-FBFA9F911696}" type="pres">
      <dgm:prSet presAssocID="{88412CED-4758-4A01-868E-E46A00F47238}" presName="thickLine" presStyleLbl="alignNode1" presStyleIdx="3" presStyleCnt="9"/>
      <dgm:spPr/>
    </dgm:pt>
    <dgm:pt modelId="{175D511D-D869-4F44-B478-15D6852F128F}" type="pres">
      <dgm:prSet presAssocID="{88412CED-4758-4A01-868E-E46A00F47238}" presName="horz1" presStyleCnt="0"/>
      <dgm:spPr/>
    </dgm:pt>
    <dgm:pt modelId="{B2C68596-FA2E-4E93-9B5E-79EFA48DBC8E}" type="pres">
      <dgm:prSet presAssocID="{88412CED-4758-4A01-868E-E46A00F47238}" presName="tx1" presStyleLbl="revTx" presStyleIdx="3" presStyleCnt="9"/>
      <dgm:spPr/>
    </dgm:pt>
    <dgm:pt modelId="{976FD858-6947-4C43-9213-8D8E51B97B43}" type="pres">
      <dgm:prSet presAssocID="{88412CED-4758-4A01-868E-E46A00F47238}" presName="vert1" presStyleCnt="0"/>
      <dgm:spPr/>
    </dgm:pt>
    <dgm:pt modelId="{D68EDC6A-CA07-4AE1-B1A2-F2EDC3D1E0D0}" type="pres">
      <dgm:prSet presAssocID="{F75A1173-4832-4E59-B703-2C6E438B18ED}" presName="thickLine" presStyleLbl="alignNode1" presStyleIdx="4" presStyleCnt="9"/>
      <dgm:spPr/>
    </dgm:pt>
    <dgm:pt modelId="{F3AB25D1-B35B-4C93-A178-35EE351AF1C8}" type="pres">
      <dgm:prSet presAssocID="{F75A1173-4832-4E59-B703-2C6E438B18ED}" presName="horz1" presStyleCnt="0"/>
      <dgm:spPr/>
    </dgm:pt>
    <dgm:pt modelId="{2D30D16A-CC89-449D-AF8F-4BADE9C8932E}" type="pres">
      <dgm:prSet presAssocID="{F75A1173-4832-4E59-B703-2C6E438B18ED}" presName="tx1" presStyleLbl="revTx" presStyleIdx="4" presStyleCnt="9"/>
      <dgm:spPr/>
    </dgm:pt>
    <dgm:pt modelId="{93E3DDBC-1BFC-47C9-AD08-F59FF23ADA02}" type="pres">
      <dgm:prSet presAssocID="{F75A1173-4832-4E59-B703-2C6E438B18ED}" presName="vert1" presStyleCnt="0"/>
      <dgm:spPr/>
    </dgm:pt>
    <dgm:pt modelId="{F3FBD57D-3912-4303-B33C-A99B2C2BA81F}" type="pres">
      <dgm:prSet presAssocID="{2774F533-98ED-4DDD-9649-47F5A5C60FF4}" presName="thickLine" presStyleLbl="alignNode1" presStyleIdx="5" presStyleCnt="9"/>
      <dgm:spPr/>
    </dgm:pt>
    <dgm:pt modelId="{4F922CDE-DC5E-49F4-AFD2-8E1A10E3E34F}" type="pres">
      <dgm:prSet presAssocID="{2774F533-98ED-4DDD-9649-47F5A5C60FF4}" presName="horz1" presStyleCnt="0"/>
      <dgm:spPr/>
    </dgm:pt>
    <dgm:pt modelId="{B2016529-A786-43B0-88DE-F8FF1142A495}" type="pres">
      <dgm:prSet presAssocID="{2774F533-98ED-4DDD-9649-47F5A5C60FF4}" presName="tx1" presStyleLbl="revTx" presStyleIdx="5" presStyleCnt="9"/>
      <dgm:spPr/>
    </dgm:pt>
    <dgm:pt modelId="{81A5D47F-92AB-4464-8995-B86D50BB0838}" type="pres">
      <dgm:prSet presAssocID="{2774F533-98ED-4DDD-9649-47F5A5C60FF4}" presName="vert1" presStyleCnt="0"/>
      <dgm:spPr/>
    </dgm:pt>
    <dgm:pt modelId="{E42A7620-41B7-4C64-AF9E-B7A49BCF5C64}" type="pres">
      <dgm:prSet presAssocID="{A1CC91BD-309A-47D2-92D9-592625B7F174}" presName="thickLine" presStyleLbl="alignNode1" presStyleIdx="6" presStyleCnt="9"/>
      <dgm:spPr/>
    </dgm:pt>
    <dgm:pt modelId="{33068E66-6D5F-4257-897B-F1A2BF2FD306}" type="pres">
      <dgm:prSet presAssocID="{A1CC91BD-309A-47D2-92D9-592625B7F174}" presName="horz1" presStyleCnt="0"/>
      <dgm:spPr/>
    </dgm:pt>
    <dgm:pt modelId="{A63E2D35-9182-48CB-B195-A4BDC18B151E}" type="pres">
      <dgm:prSet presAssocID="{A1CC91BD-309A-47D2-92D9-592625B7F174}" presName="tx1" presStyleLbl="revTx" presStyleIdx="6" presStyleCnt="9"/>
      <dgm:spPr/>
    </dgm:pt>
    <dgm:pt modelId="{CF6956D3-A6B8-44FC-B8A5-26489E5E8D03}" type="pres">
      <dgm:prSet presAssocID="{A1CC91BD-309A-47D2-92D9-592625B7F174}" presName="vert1" presStyleCnt="0"/>
      <dgm:spPr/>
    </dgm:pt>
    <dgm:pt modelId="{9417EFD7-990C-499E-8882-3A52608E45CB}" type="pres">
      <dgm:prSet presAssocID="{4A602E66-0E2B-4368-BB66-7BD97895B69F}" presName="thickLine" presStyleLbl="alignNode1" presStyleIdx="7" presStyleCnt="9"/>
      <dgm:spPr/>
    </dgm:pt>
    <dgm:pt modelId="{32B643D7-89B3-4B5F-9CB2-D43685DAB19C}" type="pres">
      <dgm:prSet presAssocID="{4A602E66-0E2B-4368-BB66-7BD97895B69F}" presName="horz1" presStyleCnt="0"/>
      <dgm:spPr/>
    </dgm:pt>
    <dgm:pt modelId="{8C3E6D47-05AD-4E8A-AC99-FEADBCBEF035}" type="pres">
      <dgm:prSet presAssocID="{4A602E66-0E2B-4368-BB66-7BD97895B69F}" presName="tx1" presStyleLbl="revTx" presStyleIdx="7" presStyleCnt="9"/>
      <dgm:spPr/>
    </dgm:pt>
    <dgm:pt modelId="{341DC268-1C14-441B-A64B-261B2A92D1DD}" type="pres">
      <dgm:prSet presAssocID="{4A602E66-0E2B-4368-BB66-7BD97895B69F}" presName="vert1" presStyleCnt="0"/>
      <dgm:spPr/>
    </dgm:pt>
    <dgm:pt modelId="{71D31F55-5B1E-4486-BFE9-D46E4A67818E}" type="pres">
      <dgm:prSet presAssocID="{01CF9E36-8D9A-4558-AFA5-71C10CACAE9E}" presName="thickLine" presStyleLbl="alignNode1" presStyleIdx="8" presStyleCnt="9"/>
      <dgm:spPr/>
    </dgm:pt>
    <dgm:pt modelId="{C0C84408-AF4D-40CD-B10D-A64EA3B6DDFC}" type="pres">
      <dgm:prSet presAssocID="{01CF9E36-8D9A-4558-AFA5-71C10CACAE9E}" presName="horz1" presStyleCnt="0"/>
      <dgm:spPr/>
    </dgm:pt>
    <dgm:pt modelId="{56F69A4A-1913-486F-B818-9C82DC7E0EE6}" type="pres">
      <dgm:prSet presAssocID="{01CF9E36-8D9A-4558-AFA5-71C10CACAE9E}" presName="tx1" presStyleLbl="revTx" presStyleIdx="8" presStyleCnt="9"/>
      <dgm:spPr/>
    </dgm:pt>
    <dgm:pt modelId="{E8098AB1-F132-4E59-9349-93BD535BCF8E}" type="pres">
      <dgm:prSet presAssocID="{01CF9E36-8D9A-4558-AFA5-71C10CACAE9E}" presName="vert1" presStyleCnt="0"/>
      <dgm:spPr/>
    </dgm:pt>
  </dgm:ptLst>
  <dgm:cxnLst>
    <dgm:cxn modelId="{68CCAC13-5F4F-4838-8409-871581859D61}" type="presOf" srcId="{A86E06EF-1A18-494F-B57B-09DC69A5F576}" destId="{04891A68-5483-4739-8BC3-13CE5F174790}" srcOrd="0" destOrd="0" presId="urn:microsoft.com/office/officeart/2008/layout/LinedList"/>
    <dgm:cxn modelId="{29FDA41A-FD81-44A7-9892-1288221B8E37}" srcId="{E997045B-B24D-4510-937A-56C646B11238}" destId="{88412CED-4758-4A01-868E-E46A00F47238}" srcOrd="3" destOrd="0" parTransId="{B7FD6687-E414-468D-B3E9-03B25B100258}" sibTransId="{EEC5803C-B319-4269-BF15-E1B10F432280}"/>
    <dgm:cxn modelId="{5DECD31F-CE68-41B5-9645-CBE6FD6A7E6D}" type="presOf" srcId="{01CF9E36-8D9A-4558-AFA5-71C10CACAE9E}" destId="{56F69A4A-1913-486F-B818-9C82DC7E0EE6}" srcOrd="0" destOrd="0" presId="urn:microsoft.com/office/officeart/2008/layout/LinedList"/>
    <dgm:cxn modelId="{3E496230-984A-43FE-8E5F-E0EEFB1A9D6F}" type="presOf" srcId="{4A602E66-0E2B-4368-BB66-7BD97895B69F}" destId="{8C3E6D47-05AD-4E8A-AC99-FEADBCBEF035}" srcOrd="0" destOrd="0" presId="urn:microsoft.com/office/officeart/2008/layout/LinedList"/>
    <dgm:cxn modelId="{67A5523D-51C9-427B-9B4B-E09A91E2E81F}" type="presOf" srcId="{F75A1173-4832-4E59-B703-2C6E438B18ED}" destId="{2D30D16A-CC89-449D-AF8F-4BADE9C8932E}" srcOrd="0" destOrd="0" presId="urn:microsoft.com/office/officeart/2008/layout/LinedList"/>
    <dgm:cxn modelId="{C022584E-62CC-452D-A0FE-55EAC8C217A0}" srcId="{E997045B-B24D-4510-937A-56C646B11238}" destId="{CD2E343C-57CB-4F84-BE25-1E2A363AE4AF}" srcOrd="1" destOrd="0" parTransId="{AE326E28-545C-485C-B7F1-DBA076EAA86E}" sibTransId="{95B2989E-440E-4BD4-BA91-50297D404DD6}"/>
    <dgm:cxn modelId="{5E624573-D825-4408-91A0-7BA0D67B1D96}" srcId="{E997045B-B24D-4510-937A-56C646B11238}" destId="{2774F533-98ED-4DDD-9649-47F5A5C60FF4}" srcOrd="5" destOrd="0" parTransId="{46326A32-D099-49CE-8182-3F68E347E539}" sibTransId="{A6E275F8-A21F-4D5E-8CB3-E857042B68F7}"/>
    <dgm:cxn modelId="{C1B6148C-867E-4592-825C-08ACD9D9A8BC}" type="presOf" srcId="{E997045B-B24D-4510-937A-56C646B11238}" destId="{74650D29-87E3-4388-B23E-ADE5FA13EA2E}" srcOrd="0" destOrd="0" presId="urn:microsoft.com/office/officeart/2008/layout/LinedList"/>
    <dgm:cxn modelId="{7BBB8B91-3DFF-4700-BBA0-F0672BE8DE4E}" type="presOf" srcId="{A1CC91BD-309A-47D2-92D9-592625B7F174}" destId="{A63E2D35-9182-48CB-B195-A4BDC18B151E}" srcOrd="0" destOrd="0" presId="urn:microsoft.com/office/officeart/2008/layout/LinedList"/>
    <dgm:cxn modelId="{DEEC419E-0F10-4A0C-86EE-39F0E814D01D}" srcId="{E997045B-B24D-4510-937A-56C646B11238}" destId="{4A602E66-0E2B-4368-BB66-7BD97895B69F}" srcOrd="7" destOrd="0" parTransId="{F962CCD0-09AD-4AB3-A528-1CC903286455}" sibTransId="{52CB1AED-DDCC-4791-A42A-B35D3EC62541}"/>
    <dgm:cxn modelId="{D9D74DA7-E6FB-4133-82CF-1A82AB8A747D}" type="presOf" srcId="{88412CED-4758-4A01-868E-E46A00F47238}" destId="{B2C68596-FA2E-4E93-9B5E-79EFA48DBC8E}" srcOrd="0" destOrd="0" presId="urn:microsoft.com/office/officeart/2008/layout/LinedList"/>
    <dgm:cxn modelId="{E2CC56B1-C087-46D5-B38B-6EEF9386A5D5}" srcId="{E997045B-B24D-4510-937A-56C646B11238}" destId="{F75A1173-4832-4E59-B703-2C6E438B18ED}" srcOrd="4" destOrd="0" parTransId="{1318DE91-242A-449A-A3BA-FF0D9BB127DE}" sibTransId="{BBAA79EF-A9B0-424F-A81D-000D2F84845B}"/>
    <dgm:cxn modelId="{AA6506BC-6EBF-4E77-AC78-DA7A7B1578BC}" srcId="{E997045B-B24D-4510-937A-56C646B11238}" destId="{415AAB4C-E517-45A1-9020-FC5B9C4A7F67}" srcOrd="2" destOrd="0" parTransId="{D5DC899C-22A0-4952-9015-754CE94CAD3B}" sibTransId="{0216B128-43C1-4475-A6F1-45033EED0B7D}"/>
    <dgm:cxn modelId="{52E803BD-62BA-4CDE-8194-57CF54DDC198}" srcId="{E997045B-B24D-4510-937A-56C646B11238}" destId="{A1CC91BD-309A-47D2-92D9-592625B7F174}" srcOrd="6" destOrd="0" parTransId="{E9ECB8B6-8B28-405B-8DD0-70C2B4E47ABF}" sibTransId="{8A73ED7F-452F-4509-BF70-8B23D0471394}"/>
    <dgm:cxn modelId="{199F58D3-C553-4E3E-A0B4-2DF07B16E438}" type="presOf" srcId="{2774F533-98ED-4DDD-9649-47F5A5C60FF4}" destId="{B2016529-A786-43B0-88DE-F8FF1142A495}" srcOrd="0" destOrd="0" presId="urn:microsoft.com/office/officeart/2008/layout/LinedList"/>
    <dgm:cxn modelId="{4E002BD6-3B40-4B60-A47C-7990EC3FA5BC}" type="presOf" srcId="{415AAB4C-E517-45A1-9020-FC5B9C4A7F67}" destId="{4A6F43C4-623D-4EC8-BCB7-865C2E4071E8}" srcOrd="0" destOrd="0" presId="urn:microsoft.com/office/officeart/2008/layout/LinedList"/>
    <dgm:cxn modelId="{1B0DECE9-688F-44B5-A5C7-67E29A060BF9}" srcId="{E997045B-B24D-4510-937A-56C646B11238}" destId="{A86E06EF-1A18-494F-B57B-09DC69A5F576}" srcOrd="0" destOrd="0" parTransId="{FC02DDAD-CCDD-4279-8D6E-1211884BFF03}" sibTransId="{8DC1E3AB-EAA4-4E3B-8B89-7DE05912AC36}"/>
    <dgm:cxn modelId="{F46064F8-232A-4BBB-AED0-BEAD9FD16CF4}" type="presOf" srcId="{CD2E343C-57CB-4F84-BE25-1E2A363AE4AF}" destId="{32C6921C-B552-406A-8A94-963FA1358EB4}" srcOrd="0" destOrd="0" presId="urn:microsoft.com/office/officeart/2008/layout/LinedList"/>
    <dgm:cxn modelId="{5FE97BFF-01E3-46EC-8199-E62F31E224B2}" srcId="{E997045B-B24D-4510-937A-56C646B11238}" destId="{01CF9E36-8D9A-4558-AFA5-71C10CACAE9E}" srcOrd="8" destOrd="0" parTransId="{CAE3CFD2-0F37-48CC-98E5-6C7A236994D9}" sibTransId="{855E98A4-69FF-4D1B-A2EB-FEBCBBA4196D}"/>
    <dgm:cxn modelId="{84B8C9A9-AF91-456E-B89A-E765EAF1950A}" type="presParOf" srcId="{74650D29-87E3-4388-B23E-ADE5FA13EA2E}" destId="{00ACAD23-0879-4970-8189-14C31EE2E4A5}" srcOrd="0" destOrd="0" presId="urn:microsoft.com/office/officeart/2008/layout/LinedList"/>
    <dgm:cxn modelId="{38010996-3848-4D14-9867-96D7040549DF}" type="presParOf" srcId="{74650D29-87E3-4388-B23E-ADE5FA13EA2E}" destId="{2AA6ED1F-3C96-4293-9F11-90D20C938238}" srcOrd="1" destOrd="0" presId="urn:microsoft.com/office/officeart/2008/layout/LinedList"/>
    <dgm:cxn modelId="{903F0FD5-68A5-4DD4-8816-71E380DE89A6}" type="presParOf" srcId="{2AA6ED1F-3C96-4293-9F11-90D20C938238}" destId="{04891A68-5483-4739-8BC3-13CE5F174790}" srcOrd="0" destOrd="0" presId="urn:microsoft.com/office/officeart/2008/layout/LinedList"/>
    <dgm:cxn modelId="{33C7883B-C055-45F8-9C71-15295BB1020E}" type="presParOf" srcId="{2AA6ED1F-3C96-4293-9F11-90D20C938238}" destId="{9EAF6646-601D-4ADE-B388-37637C84B57C}" srcOrd="1" destOrd="0" presId="urn:microsoft.com/office/officeart/2008/layout/LinedList"/>
    <dgm:cxn modelId="{A60A8075-38D9-4D84-9CBC-52EB690D1239}" type="presParOf" srcId="{74650D29-87E3-4388-B23E-ADE5FA13EA2E}" destId="{C69AA481-B41B-4F61-8E65-0849A872C4AC}" srcOrd="2" destOrd="0" presId="urn:microsoft.com/office/officeart/2008/layout/LinedList"/>
    <dgm:cxn modelId="{D0548E27-44DF-42FE-8C77-9C0DA9CC4C00}" type="presParOf" srcId="{74650D29-87E3-4388-B23E-ADE5FA13EA2E}" destId="{E48254AF-50CE-4B83-AB9D-857C284BFC2A}" srcOrd="3" destOrd="0" presId="urn:microsoft.com/office/officeart/2008/layout/LinedList"/>
    <dgm:cxn modelId="{3BCA81F4-8EDF-4158-A5AE-C7D11F8A5AA1}" type="presParOf" srcId="{E48254AF-50CE-4B83-AB9D-857C284BFC2A}" destId="{32C6921C-B552-406A-8A94-963FA1358EB4}" srcOrd="0" destOrd="0" presId="urn:microsoft.com/office/officeart/2008/layout/LinedList"/>
    <dgm:cxn modelId="{0D990973-ACD9-4866-83A7-733C39FA09BE}" type="presParOf" srcId="{E48254AF-50CE-4B83-AB9D-857C284BFC2A}" destId="{25E47BBC-0423-4DD1-BAE2-698B66FD7D9B}" srcOrd="1" destOrd="0" presId="urn:microsoft.com/office/officeart/2008/layout/LinedList"/>
    <dgm:cxn modelId="{F2A65307-1794-4D3C-A07E-A53C69257EBD}" type="presParOf" srcId="{74650D29-87E3-4388-B23E-ADE5FA13EA2E}" destId="{F83D65D4-710C-4807-81C2-D7C1D53F890A}" srcOrd="4" destOrd="0" presId="urn:microsoft.com/office/officeart/2008/layout/LinedList"/>
    <dgm:cxn modelId="{D70F6595-202E-4D35-90D0-09EBB830A693}" type="presParOf" srcId="{74650D29-87E3-4388-B23E-ADE5FA13EA2E}" destId="{F9EF4C3D-C8DA-47C9-8915-365F15FCE13A}" srcOrd="5" destOrd="0" presId="urn:microsoft.com/office/officeart/2008/layout/LinedList"/>
    <dgm:cxn modelId="{689DE4D9-F3B1-4A9B-9C33-42C324818E4D}" type="presParOf" srcId="{F9EF4C3D-C8DA-47C9-8915-365F15FCE13A}" destId="{4A6F43C4-623D-4EC8-BCB7-865C2E4071E8}" srcOrd="0" destOrd="0" presId="urn:microsoft.com/office/officeart/2008/layout/LinedList"/>
    <dgm:cxn modelId="{59DAE7E5-6864-40F4-985A-EDB767D78259}" type="presParOf" srcId="{F9EF4C3D-C8DA-47C9-8915-365F15FCE13A}" destId="{8C733884-0544-4617-AEDF-5EA340488A0D}" srcOrd="1" destOrd="0" presId="urn:microsoft.com/office/officeart/2008/layout/LinedList"/>
    <dgm:cxn modelId="{DFBA36D9-CE8F-4C2F-88C3-02D6717A5997}" type="presParOf" srcId="{74650D29-87E3-4388-B23E-ADE5FA13EA2E}" destId="{2709763E-0144-4022-9364-FBFA9F911696}" srcOrd="6" destOrd="0" presId="urn:microsoft.com/office/officeart/2008/layout/LinedList"/>
    <dgm:cxn modelId="{16573AB7-5C98-407E-96D9-E3A93C720AB9}" type="presParOf" srcId="{74650D29-87E3-4388-B23E-ADE5FA13EA2E}" destId="{175D511D-D869-4F44-B478-15D6852F128F}" srcOrd="7" destOrd="0" presId="urn:microsoft.com/office/officeart/2008/layout/LinedList"/>
    <dgm:cxn modelId="{D1B0DCDC-08AE-4ED0-AD82-DE56E3BE2CF7}" type="presParOf" srcId="{175D511D-D869-4F44-B478-15D6852F128F}" destId="{B2C68596-FA2E-4E93-9B5E-79EFA48DBC8E}" srcOrd="0" destOrd="0" presId="urn:microsoft.com/office/officeart/2008/layout/LinedList"/>
    <dgm:cxn modelId="{20A90364-FEBF-4C3E-AD8C-3083C38F4FE5}" type="presParOf" srcId="{175D511D-D869-4F44-B478-15D6852F128F}" destId="{976FD858-6947-4C43-9213-8D8E51B97B43}" srcOrd="1" destOrd="0" presId="urn:microsoft.com/office/officeart/2008/layout/LinedList"/>
    <dgm:cxn modelId="{393FF28F-C075-46E0-B749-DF4E21CCFB1A}" type="presParOf" srcId="{74650D29-87E3-4388-B23E-ADE5FA13EA2E}" destId="{D68EDC6A-CA07-4AE1-B1A2-F2EDC3D1E0D0}" srcOrd="8" destOrd="0" presId="urn:microsoft.com/office/officeart/2008/layout/LinedList"/>
    <dgm:cxn modelId="{D93F2959-F618-4D2C-90D7-4C8BB9CEB90C}" type="presParOf" srcId="{74650D29-87E3-4388-B23E-ADE5FA13EA2E}" destId="{F3AB25D1-B35B-4C93-A178-35EE351AF1C8}" srcOrd="9" destOrd="0" presId="urn:microsoft.com/office/officeart/2008/layout/LinedList"/>
    <dgm:cxn modelId="{C4C3C541-54B4-41B2-9817-BB60248276AC}" type="presParOf" srcId="{F3AB25D1-B35B-4C93-A178-35EE351AF1C8}" destId="{2D30D16A-CC89-449D-AF8F-4BADE9C8932E}" srcOrd="0" destOrd="0" presId="urn:microsoft.com/office/officeart/2008/layout/LinedList"/>
    <dgm:cxn modelId="{28EB82D4-F6D6-40B3-990B-911F544B9F5A}" type="presParOf" srcId="{F3AB25D1-B35B-4C93-A178-35EE351AF1C8}" destId="{93E3DDBC-1BFC-47C9-AD08-F59FF23ADA02}" srcOrd="1" destOrd="0" presId="urn:microsoft.com/office/officeart/2008/layout/LinedList"/>
    <dgm:cxn modelId="{56DF305A-84CF-4B8E-B6DD-05424CD1FAB6}" type="presParOf" srcId="{74650D29-87E3-4388-B23E-ADE5FA13EA2E}" destId="{F3FBD57D-3912-4303-B33C-A99B2C2BA81F}" srcOrd="10" destOrd="0" presId="urn:microsoft.com/office/officeart/2008/layout/LinedList"/>
    <dgm:cxn modelId="{BF2D720A-47EA-49AC-BED4-6C2DE73BB5BE}" type="presParOf" srcId="{74650D29-87E3-4388-B23E-ADE5FA13EA2E}" destId="{4F922CDE-DC5E-49F4-AFD2-8E1A10E3E34F}" srcOrd="11" destOrd="0" presId="urn:microsoft.com/office/officeart/2008/layout/LinedList"/>
    <dgm:cxn modelId="{9DFC0D17-58C7-4EDA-B388-EB0C57D98248}" type="presParOf" srcId="{4F922CDE-DC5E-49F4-AFD2-8E1A10E3E34F}" destId="{B2016529-A786-43B0-88DE-F8FF1142A495}" srcOrd="0" destOrd="0" presId="urn:microsoft.com/office/officeart/2008/layout/LinedList"/>
    <dgm:cxn modelId="{9FEB4AE3-25D4-4064-89D7-BD05F867C2F5}" type="presParOf" srcId="{4F922CDE-DC5E-49F4-AFD2-8E1A10E3E34F}" destId="{81A5D47F-92AB-4464-8995-B86D50BB0838}" srcOrd="1" destOrd="0" presId="urn:microsoft.com/office/officeart/2008/layout/LinedList"/>
    <dgm:cxn modelId="{8FD8F42D-432A-41F9-9BF4-94527E5F8E51}" type="presParOf" srcId="{74650D29-87E3-4388-B23E-ADE5FA13EA2E}" destId="{E42A7620-41B7-4C64-AF9E-B7A49BCF5C64}" srcOrd="12" destOrd="0" presId="urn:microsoft.com/office/officeart/2008/layout/LinedList"/>
    <dgm:cxn modelId="{AFFEE62C-E74B-4434-B7CD-2CD23C758FA9}" type="presParOf" srcId="{74650D29-87E3-4388-B23E-ADE5FA13EA2E}" destId="{33068E66-6D5F-4257-897B-F1A2BF2FD306}" srcOrd="13" destOrd="0" presId="urn:microsoft.com/office/officeart/2008/layout/LinedList"/>
    <dgm:cxn modelId="{9CCECA28-3070-4157-8CD1-85E15666A485}" type="presParOf" srcId="{33068E66-6D5F-4257-897B-F1A2BF2FD306}" destId="{A63E2D35-9182-48CB-B195-A4BDC18B151E}" srcOrd="0" destOrd="0" presId="urn:microsoft.com/office/officeart/2008/layout/LinedList"/>
    <dgm:cxn modelId="{488E5D7C-6E5B-49B1-924D-80F9BF085633}" type="presParOf" srcId="{33068E66-6D5F-4257-897B-F1A2BF2FD306}" destId="{CF6956D3-A6B8-44FC-B8A5-26489E5E8D03}" srcOrd="1" destOrd="0" presId="urn:microsoft.com/office/officeart/2008/layout/LinedList"/>
    <dgm:cxn modelId="{81AC20F5-58AE-4CD0-94D2-CC9216E1DA78}" type="presParOf" srcId="{74650D29-87E3-4388-B23E-ADE5FA13EA2E}" destId="{9417EFD7-990C-499E-8882-3A52608E45CB}" srcOrd="14" destOrd="0" presId="urn:microsoft.com/office/officeart/2008/layout/LinedList"/>
    <dgm:cxn modelId="{A0E25638-C0CB-4283-8E64-5FFEB48A454D}" type="presParOf" srcId="{74650D29-87E3-4388-B23E-ADE5FA13EA2E}" destId="{32B643D7-89B3-4B5F-9CB2-D43685DAB19C}" srcOrd="15" destOrd="0" presId="urn:microsoft.com/office/officeart/2008/layout/LinedList"/>
    <dgm:cxn modelId="{D19C51A1-B232-42C4-BEF8-22C826ED37B4}" type="presParOf" srcId="{32B643D7-89B3-4B5F-9CB2-D43685DAB19C}" destId="{8C3E6D47-05AD-4E8A-AC99-FEADBCBEF035}" srcOrd="0" destOrd="0" presId="urn:microsoft.com/office/officeart/2008/layout/LinedList"/>
    <dgm:cxn modelId="{05D1471D-4258-4F78-B0AE-84D579A39DAC}" type="presParOf" srcId="{32B643D7-89B3-4B5F-9CB2-D43685DAB19C}" destId="{341DC268-1C14-441B-A64B-261B2A92D1DD}" srcOrd="1" destOrd="0" presId="urn:microsoft.com/office/officeart/2008/layout/LinedList"/>
    <dgm:cxn modelId="{E0A52D59-4716-4CBA-A0DB-F3AEAF4E6C55}" type="presParOf" srcId="{74650D29-87E3-4388-B23E-ADE5FA13EA2E}" destId="{71D31F55-5B1E-4486-BFE9-D46E4A67818E}" srcOrd="16" destOrd="0" presId="urn:microsoft.com/office/officeart/2008/layout/LinedList"/>
    <dgm:cxn modelId="{4E93FE88-9F5E-479A-95A1-294C0949836C}" type="presParOf" srcId="{74650D29-87E3-4388-B23E-ADE5FA13EA2E}" destId="{C0C84408-AF4D-40CD-B10D-A64EA3B6DDFC}" srcOrd="17" destOrd="0" presId="urn:microsoft.com/office/officeart/2008/layout/LinedList"/>
    <dgm:cxn modelId="{68B9C5D9-AFAC-46FD-AE73-764472977556}" type="presParOf" srcId="{C0C84408-AF4D-40CD-B10D-A64EA3B6DDFC}" destId="{56F69A4A-1913-486F-B818-9C82DC7E0EE6}" srcOrd="0" destOrd="0" presId="urn:microsoft.com/office/officeart/2008/layout/LinedList"/>
    <dgm:cxn modelId="{2536590A-2AEE-4892-B396-604B13A5B6D7}" type="presParOf" srcId="{C0C84408-AF4D-40CD-B10D-A64EA3B6DDFC}" destId="{E8098AB1-F132-4E59-9349-93BD535BCF8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E6F64-637B-4116-81EB-2EE5F96D0026}">
      <dsp:nvSpPr>
        <dsp:cNvPr id="0" name=""/>
        <dsp:cNvSpPr/>
      </dsp:nvSpPr>
      <dsp:spPr>
        <a:xfrm>
          <a:off x="1114951" y="1539"/>
          <a:ext cx="972544" cy="972544"/>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347450-E20B-48B1-BCCD-AFA92DA5921D}">
      <dsp:nvSpPr>
        <dsp:cNvPr id="0" name=""/>
        <dsp:cNvSpPr/>
      </dsp:nvSpPr>
      <dsp:spPr>
        <a:xfrm>
          <a:off x="1322214" y="208803"/>
          <a:ext cx="558017" cy="5580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1D138B-3E56-4FAA-9911-BC46267435C4}">
      <dsp:nvSpPr>
        <dsp:cNvPr id="0" name=""/>
        <dsp:cNvSpPr/>
      </dsp:nvSpPr>
      <dsp:spPr>
        <a:xfrm>
          <a:off x="804055" y="1277008"/>
          <a:ext cx="1594335" cy="677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nl-NL" sz="1800" kern="1200"/>
            <a:t>Coronaire hartziekten</a:t>
          </a:r>
          <a:endParaRPr lang="en-US" sz="1800" kern="1200"/>
        </a:p>
      </dsp:txBody>
      <dsp:txXfrm>
        <a:off x="804055" y="1277008"/>
        <a:ext cx="1594335" cy="677592"/>
      </dsp:txXfrm>
    </dsp:sp>
    <dsp:sp modelId="{B13FA1AE-50DD-4529-999C-1E7D67685D85}">
      <dsp:nvSpPr>
        <dsp:cNvPr id="0" name=""/>
        <dsp:cNvSpPr/>
      </dsp:nvSpPr>
      <dsp:spPr>
        <a:xfrm>
          <a:off x="2988295" y="1539"/>
          <a:ext cx="972544" cy="972544"/>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D1E1E1-250F-43D7-897A-D5E11019B53B}">
      <dsp:nvSpPr>
        <dsp:cNvPr id="0" name=""/>
        <dsp:cNvSpPr/>
      </dsp:nvSpPr>
      <dsp:spPr>
        <a:xfrm>
          <a:off x="3195559" y="208803"/>
          <a:ext cx="558017" cy="5580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F7BD47B-7ED9-47DA-AB18-E9162CB0AB70}">
      <dsp:nvSpPr>
        <dsp:cNvPr id="0" name=""/>
        <dsp:cNvSpPr/>
      </dsp:nvSpPr>
      <dsp:spPr>
        <a:xfrm>
          <a:off x="2677400" y="1277008"/>
          <a:ext cx="1594335" cy="677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nl-NL" sz="1800" kern="1200"/>
            <a:t>Hypertensie</a:t>
          </a:r>
          <a:endParaRPr lang="en-US" sz="1800" kern="1200"/>
        </a:p>
      </dsp:txBody>
      <dsp:txXfrm>
        <a:off x="2677400" y="1277008"/>
        <a:ext cx="1594335" cy="677592"/>
      </dsp:txXfrm>
    </dsp:sp>
    <dsp:sp modelId="{909B4E0D-B8D3-4183-911B-84E71C51A4E5}">
      <dsp:nvSpPr>
        <dsp:cNvPr id="0" name=""/>
        <dsp:cNvSpPr/>
      </dsp:nvSpPr>
      <dsp:spPr>
        <a:xfrm>
          <a:off x="4861640" y="1539"/>
          <a:ext cx="972544" cy="972544"/>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066D75-D6E5-4828-B2AF-11D903A15DCF}">
      <dsp:nvSpPr>
        <dsp:cNvPr id="0" name=""/>
        <dsp:cNvSpPr/>
      </dsp:nvSpPr>
      <dsp:spPr>
        <a:xfrm>
          <a:off x="5068904" y="208803"/>
          <a:ext cx="558017" cy="55801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7A4478A-19FD-4753-A5E8-E286AA1676DA}">
      <dsp:nvSpPr>
        <dsp:cNvPr id="0" name=""/>
        <dsp:cNvSpPr/>
      </dsp:nvSpPr>
      <dsp:spPr>
        <a:xfrm>
          <a:off x="4550745" y="1277008"/>
          <a:ext cx="1594335" cy="677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nl-NL" sz="1800" kern="1200"/>
            <a:t>Diabetes</a:t>
          </a:r>
          <a:endParaRPr lang="en-US" sz="1800" kern="1200"/>
        </a:p>
      </dsp:txBody>
      <dsp:txXfrm>
        <a:off x="4550745" y="1277008"/>
        <a:ext cx="1594335" cy="677592"/>
      </dsp:txXfrm>
    </dsp:sp>
    <dsp:sp modelId="{5B9027BB-6B23-449E-B08F-CD52BD6A73D4}">
      <dsp:nvSpPr>
        <dsp:cNvPr id="0" name=""/>
        <dsp:cNvSpPr/>
      </dsp:nvSpPr>
      <dsp:spPr>
        <a:xfrm>
          <a:off x="6734985" y="1539"/>
          <a:ext cx="972544" cy="972544"/>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DCBE05-1EE4-4B05-B491-0B14541B9BE2}">
      <dsp:nvSpPr>
        <dsp:cNvPr id="0" name=""/>
        <dsp:cNvSpPr/>
      </dsp:nvSpPr>
      <dsp:spPr>
        <a:xfrm>
          <a:off x="6942248" y="208803"/>
          <a:ext cx="558017" cy="55801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97FC764-8A77-415D-812D-0C1FF85909E5}">
      <dsp:nvSpPr>
        <dsp:cNvPr id="0" name=""/>
        <dsp:cNvSpPr/>
      </dsp:nvSpPr>
      <dsp:spPr>
        <a:xfrm>
          <a:off x="6424089" y="1277008"/>
          <a:ext cx="1594335" cy="677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nl-NL" sz="1800" kern="1200"/>
            <a:t>Roken</a:t>
          </a:r>
          <a:endParaRPr lang="en-US" sz="1800" kern="1200"/>
        </a:p>
      </dsp:txBody>
      <dsp:txXfrm>
        <a:off x="6424089" y="1277008"/>
        <a:ext cx="1594335" cy="677592"/>
      </dsp:txXfrm>
    </dsp:sp>
    <dsp:sp modelId="{D15A9451-253E-40B9-BBB2-C99B39D64E6E}">
      <dsp:nvSpPr>
        <dsp:cNvPr id="0" name=""/>
        <dsp:cNvSpPr/>
      </dsp:nvSpPr>
      <dsp:spPr>
        <a:xfrm>
          <a:off x="8608329" y="1539"/>
          <a:ext cx="972544" cy="972544"/>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000E18-4145-49DB-AF94-B27E8BA1B02C}">
      <dsp:nvSpPr>
        <dsp:cNvPr id="0" name=""/>
        <dsp:cNvSpPr/>
      </dsp:nvSpPr>
      <dsp:spPr>
        <a:xfrm>
          <a:off x="8815593" y="208803"/>
          <a:ext cx="558017" cy="55801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F4F4BD7-CD7A-4B61-8DF3-5E0799089B64}">
      <dsp:nvSpPr>
        <dsp:cNvPr id="0" name=""/>
        <dsp:cNvSpPr/>
      </dsp:nvSpPr>
      <dsp:spPr>
        <a:xfrm>
          <a:off x="8297434" y="1277008"/>
          <a:ext cx="1594335" cy="677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nl-NL" sz="1800" kern="1200"/>
            <a:t>Verhoogd cholesterol gehalte</a:t>
          </a:r>
          <a:endParaRPr lang="en-US" sz="1800" kern="1200"/>
        </a:p>
      </dsp:txBody>
      <dsp:txXfrm>
        <a:off x="8297434" y="1277008"/>
        <a:ext cx="1594335" cy="677592"/>
      </dsp:txXfrm>
    </dsp:sp>
    <dsp:sp modelId="{DDBF5168-5E9E-429F-8627-11D0B7029C40}">
      <dsp:nvSpPr>
        <dsp:cNvPr id="0" name=""/>
        <dsp:cNvSpPr/>
      </dsp:nvSpPr>
      <dsp:spPr>
        <a:xfrm>
          <a:off x="3924968" y="2353184"/>
          <a:ext cx="972544" cy="972544"/>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C114EB-69B1-41B1-83D5-540B4F9F1058}">
      <dsp:nvSpPr>
        <dsp:cNvPr id="0" name=""/>
        <dsp:cNvSpPr/>
      </dsp:nvSpPr>
      <dsp:spPr>
        <a:xfrm>
          <a:off x="4132231" y="2560448"/>
          <a:ext cx="558017" cy="55801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782FE7-1FEC-43B0-A912-9C26791C803E}">
      <dsp:nvSpPr>
        <dsp:cNvPr id="0" name=""/>
        <dsp:cNvSpPr/>
      </dsp:nvSpPr>
      <dsp:spPr>
        <a:xfrm>
          <a:off x="3614072" y="3628653"/>
          <a:ext cx="1594335" cy="677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nl-NL" sz="1800" kern="1200" dirty="0"/>
            <a:t>Overgewicht </a:t>
          </a:r>
          <a:endParaRPr lang="en-US" sz="1800" kern="1200" dirty="0"/>
        </a:p>
      </dsp:txBody>
      <dsp:txXfrm>
        <a:off x="3614072" y="3628653"/>
        <a:ext cx="1594335" cy="677592"/>
      </dsp:txXfrm>
    </dsp:sp>
    <dsp:sp modelId="{91385C2F-AC28-4707-ADFB-07B01AE332FF}">
      <dsp:nvSpPr>
        <dsp:cNvPr id="0" name=""/>
        <dsp:cNvSpPr/>
      </dsp:nvSpPr>
      <dsp:spPr>
        <a:xfrm>
          <a:off x="5798312" y="2353184"/>
          <a:ext cx="972544" cy="972544"/>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AD2EB0-8C86-419E-8AAE-DCA3EBE30398}">
      <dsp:nvSpPr>
        <dsp:cNvPr id="0" name=""/>
        <dsp:cNvSpPr/>
      </dsp:nvSpPr>
      <dsp:spPr>
        <a:xfrm>
          <a:off x="6005576" y="2560448"/>
          <a:ext cx="558017" cy="558017"/>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BF91A03-3C69-444A-A467-50EB625FC446}">
      <dsp:nvSpPr>
        <dsp:cNvPr id="0" name=""/>
        <dsp:cNvSpPr/>
      </dsp:nvSpPr>
      <dsp:spPr>
        <a:xfrm>
          <a:off x="5487417" y="3628653"/>
          <a:ext cx="1594335" cy="677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cap="all"/>
          </a:pPr>
          <a:r>
            <a:rPr lang="nl-NL" sz="1800" kern="1200"/>
            <a:t>COPD</a:t>
          </a:r>
          <a:endParaRPr lang="en-US" sz="1800" kern="1200"/>
        </a:p>
      </dsp:txBody>
      <dsp:txXfrm>
        <a:off x="5487417" y="3628653"/>
        <a:ext cx="1594335" cy="6775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F1CF91-95AB-4841-B500-EC991276E2E3}">
      <dsp:nvSpPr>
        <dsp:cNvPr id="0" name=""/>
        <dsp:cNvSpPr/>
      </dsp:nvSpPr>
      <dsp:spPr>
        <a:xfrm>
          <a:off x="0" y="1766"/>
          <a:ext cx="1019025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555731-CA1C-4EC9-9BA9-836A8B8514AF}">
      <dsp:nvSpPr>
        <dsp:cNvPr id="0" name=""/>
        <dsp:cNvSpPr/>
      </dsp:nvSpPr>
      <dsp:spPr>
        <a:xfrm>
          <a:off x="0" y="1766"/>
          <a:ext cx="2038050"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De eerste symptomen zijn:</a:t>
          </a:r>
          <a:endParaRPr lang="en-US" sz="2400" kern="1200"/>
        </a:p>
      </dsp:txBody>
      <dsp:txXfrm>
        <a:off x="0" y="1766"/>
        <a:ext cx="2038050" cy="1204770"/>
      </dsp:txXfrm>
    </dsp:sp>
    <dsp:sp modelId="{450FCF41-CA52-472B-AB12-406455AC9FB4}">
      <dsp:nvSpPr>
        <dsp:cNvPr id="0" name=""/>
        <dsp:cNvSpPr/>
      </dsp:nvSpPr>
      <dsp:spPr>
        <a:xfrm>
          <a:off x="2190904" y="56475"/>
          <a:ext cx="7999347" cy="1094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dirty="0"/>
            <a:t>Kortademigheid bij inspanning en vermoeidheid</a:t>
          </a:r>
          <a:endParaRPr lang="en-US" sz="2400" kern="1200" dirty="0"/>
        </a:p>
      </dsp:txBody>
      <dsp:txXfrm>
        <a:off x="2190904" y="56475"/>
        <a:ext cx="7999347" cy="1094176"/>
      </dsp:txXfrm>
    </dsp:sp>
    <dsp:sp modelId="{96D3C1E6-62F8-49AB-8034-61BFF2E1CF39}">
      <dsp:nvSpPr>
        <dsp:cNvPr id="0" name=""/>
        <dsp:cNvSpPr/>
      </dsp:nvSpPr>
      <dsp:spPr>
        <a:xfrm>
          <a:off x="2038050" y="1150651"/>
          <a:ext cx="8152201"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CB06387-CECB-4904-B668-4E68910358D1}">
      <dsp:nvSpPr>
        <dsp:cNvPr id="0" name=""/>
        <dsp:cNvSpPr/>
      </dsp:nvSpPr>
      <dsp:spPr>
        <a:xfrm>
          <a:off x="0" y="1206537"/>
          <a:ext cx="1019025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76808F-1579-480F-B8CF-024BC2FE0221}">
      <dsp:nvSpPr>
        <dsp:cNvPr id="0" name=""/>
        <dsp:cNvSpPr/>
      </dsp:nvSpPr>
      <dsp:spPr>
        <a:xfrm>
          <a:off x="0" y="1206537"/>
          <a:ext cx="2038050"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Naar mate de ziekte voortschrijd:</a:t>
          </a:r>
          <a:endParaRPr lang="en-US" sz="2400" kern="1200"/>
        </a:p>
      </dsp:txBody>
      <dsp:txXfrm>
        <a:off x="0" y="1206537"/>
        <a:ext cx="2038050" cy="1204770"/>
      </dsp:txXfrm>
    </dsp:sp>
    <dsp:sp modelId="{C3D59AAA-3FE5-4209-93B4-E471E1C50CA5}">
      <dsp:nvSpPr>
        <dsp:cNvPr id="0" name=""/>
        <dsp:cNvSpPr/>
      </dsp:nvSpPr>
      <dsp:spPr>
        <a:xfrm>
          <a:off x="2190904" y="1225361"/>
          <a:ext cx="7999347" cy="376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Perifeer oedeem</a:t>
          </a:r>
          <a:endParaRPr lang="en-US" sz="2400" kern="1200"/>
        </a:p>
      </dsp:txBody>
      <dsp:txXfrm>
        <a:off x="2190904" y="1225361"/>
        <a:ext cx="7999347" cy="376490"/>
      </dsp:txXfrm>
    </dsp:sp>
    <dsp:sp modelId="{F604898C-942E-4618-8BB5-3DEDFB479FAE}">
      <dsp:nvSpPr>
        <dsp:cNvPr id="0" name=""/>
        <dsp:cNvSpPr/>
      </dsp:nvSpPr>
      <dsp:spPr>
        <a:xfrm>
          <a:off x="2038050" y="1601852"/>
          <a:ext cx="8152201"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FD080B-30E9-4E1A-978E-32FCDDC3E829}">
      <dsp:nvSpPr>
        <dsp:cNvPr id="0" name=""/>
        <dsp:cNvSpPr/>
      </dsp:nvSpPr>
      <dsp:spPr>
        <a:xfrm>
          <a:off x="2190904" y="1620677"/>
          <a:ext cx="7999347" cy="376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Kortademigheid en prikkelhoest bij platliggen</a:t>
          </a:r>
          <a:endParaRPr lang="en-US" sz="2400" kern="1200"/>
        </a:p>
      </dsp:txBody>
      <dsp:txXfrm>
        <a:off x="2190904" y="1620677"/>
        <a:ext cx="7999347" cy="376490"/>
      </dsp:txXfrm>
    </dsp:sp>
    <dsp:sp modelId="{D9B35CFC-A8B2-4ACC-8C67-ED2BE88AEC32}">
      <dsp:nvSpPr>
        <dsp:cNvPr id="0" name=""/>
        <dsp:cNvSpPr/>
      </dsp:nvSpPr>
      <dsp:spPr>
        <a:xfrm>
          <a:off x="2038050" y="1997167"/>
          <a:ext cx="8152201"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B9C9E8-7C7A-4E83-BB69-62FC84E51575}">
      <dsp:nvSpPr>
        <dsp:cNvPr id="0" name=""/>
        <dsp:cNvSpPr/>
      </dsp:nvSpPr>
      <dsp:spPr>
        <a:xfrm>
          <a:off x="2190904" y="2015992"/>
          <a:ext cx="7999347" cy="376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Gewichtstoename</a:t>
          </a:r>
          <a:endParaRPr lang="en-US" sz="2400" kern="1200"/>
        </a:p>
      </dsp:txBody>
      <dsp:txXfrm>
        <a:off x="2190904" y="2015992"/>
        <a:ext cx="7999347" cy="376490"/>
      </dsp:txXfrm>
    </dsp:sp>
    <dsp:sp modelId="{E3C46733-284C-4E6D-80BB-3D89AF7C0A17}">
      <dsp:nvSpPr>
        <dsp:cNvPr id="0" name=""/>
        <dsp:cNvSpPr/>
      </dsp:nvSpPr>
      <dsp:spPr>
        <a:xfrm>
          <a:off x="2038050" y="2392483"/>
          <a:ext cx="8152201"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E358B0-9BCA-49C4-B33A-9C0B2870BD9C}">
      <dsp:nvSpPr>
        <dsp:cNvPr id="0" name=""/>
        <dsp:cNvSpPr/>
      </dsp:nvSpPr>
      <dsp:spPr>
        <a:xfrm>
          <a:off x="0" y="2411307"/>
          <a:ext cx="1019025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92F230-24A5-4FE4-AABC-7C62501A6F6A}">
      <dsp:nvSpPr>
        <dsp:cNvPr id="0" name=""/>
        <dsp:cNvSpPr/>
      </dsp:nvSpPr>
      <dsp:spPr>
        <a:xfrm>
          <a:off x="0" y="2411307"/>
          <a:ext cx="2038050" cy="12047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Bij lichamelijk onderzoek vindt men:</a:t>
          </a:r>
          <a:endParaRPr lang="en-US" sz="2400" kern="1200"/>
        </a:p>
      </dsp:txBody>
      <dsp:txXfrm>
        <a:off x="0" y="2411307"/>
        <a:ext cx="2038050" cy="1204770"/>
      </dsp:txXfrm>
    </dsp:sp>
    <dsp:sp modelId="{867D0F3B-80A1-495C-AFFB-FE538FBF98C8}">
      <dsp:nvSpPr>
        <dsp:cNvPr id="0" name=""/>
        <dsp:cNvSpPr/>
      </dsp:nvSpPr>
      <dsp:spPr>
        <a:xfrm>
          <a:off x="2190904" y="2430132"/>
          <a:ext cx="7999347" cy="376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Stuwing van de halsvenen</a:t>
          </a:r>
          <a:endParaRPr lang="en-US" sz="2400" kern="1200"/>
        </a:p>
      </dsp:txBody>
      <dsp:txXfrm>
        <a:off x="2190904" y="2430132"/>
        <a:ext cx="7999347" cy="376490"/>
      </dsp:txXfrm>
    </dsp:sp>
    <dsp:sp modelId="{A4AC2C3D-0B99-4E59-B4C8-4EFD7DF3A4E9}">
      <dsp:nvSpPr>
        <dsp:cNvPr id="0" name=""/>
        <dsp:cNvSpPr/>
      </dsp:nvSpPr>
      <dsp:spPr>
        <a:xfrm>
          <a:off x="2038050" y="2806623"/>
          <a:ext cx="8152201"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69596B-35AC-4937-A995-FB72C3EA6270}">
      <dsp:nvSpPr>
        <dsp:cNvPr id="0" name=""/>
        <dsp:cNvSpPr/>
      </dsp:nvSpPr>
      <dsp:spPr>
        <a:xfrm>
          <a:off x="2190904" y="2825447"/>
          <a:ext cx="7999347" cy="376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Knetterende bijgeluiden van de longen</a:t>
          </a:r>
          <a:endParaRPr lang="en-US" sz="2400" kern="1200"/>
        </a:p>
      </dsp:txBody>
      <dsp:txXfrm>
        <a:off x="2190904" y="2825447"/>
        <a:ext cx="7999347" cy="376490"/>
      </dsp:txXfrm>
    </dsp:sp>
    <dsp:sp modelId="{256C03E0-113D-40F2-8DD9-EEA65C6EBCE7}">
      <dsp:nvSpPr>
        <dsp:cNvPr id="0" name=""/>
        <dsp:cNvSpPr/>
      </dsp:nvSpPr>
      <dsp:spPr>
        <a:xfrm>
          <a:off x="2038050" y="3201938"/>
          <a:ext cx="8152201"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9499F9-44C6-41DE-98A2-689D72B22CA0}">
      <dsp:nvSpPr>
        <dsp:cNvPr id="0" name=""/>
        <dsp:cNvSpPr/>
      </dsp:nvSpPr>
      <dsp:spPr>
        <a:xfrm>
          <a:off x="2190904" y="3220763"/>
          <a:ext cx="7999347" cy="376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dirty="0"/>
            <a:t>Afwijkende harttonen</a:t>
          </a:r>
          <a:endParaRPr lang="en-US" sz="2400" kern="1200" dirty="0"/>
        </a:p>
      </dsp:txBody>
      <dsp:txXfrm>
        <a:off x="2190904" y="3220763"/>
        <a:ext cx="7999347" cy="376490"/>
      </dsp:txXfrm>
    </dsp:sp>
    <dsp:sp modelId="{31E6C95C-6A1A-4C34-B8B0-C1FD02358241}">
      <dsp:nvSpPr>
        <dsp:cNvPr id="0" name=""/>
        <dsp:cNvSpPr/>
      </dsp:nvSpPr>
      <dsp:spPr>
        <a:xfrm>
          <a:off x="2038050" y="3597253"/>
          <a:ext cx="8152201"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ACAD23-0879-4970-8189-14C31EE2E4A5}">
      <dsp:nvSpPr>
        <dsp:cNvPr id="0" name=""/>
        <dsp:cNvSpPr/>
      </dsp:nvSpPr>
      <dsp:spPr>
        <a:xfrm>
          <a:off x="0" y="441"/>
          <a:ext cx="1019025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891A68-5483-4739-8BC3-13CE5F174790}">
      <dsp:nvSpPr>
        <dsp:cNvPr id="0" name=""/>
        <dsp:cNvSpPr/>
      </dsp:nvSpPr>
      <dsp:spPr>
        <a:xfrm>
          <a:off x="0" y="441"/>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De diagnostiek berust op anamnese</a:t>
          </a:r>
          <a:endParaRPr lang="en-US" sz="2400" kern="1200"/>
        </a:p>
      </dsp:txBody>
      <dsp:txXfrm>
        <a:off x="0" y="441"/>
        <a:ext cx="10190252" cy="401884"/>
      </dsp:txXfrm>
    </dsp:sp>
    <dsp:sp modelId="{C69AA481-B41B-4F61-8E65-0849A872C4AC}">
      <dsp:nvSpPr>
        <dsp:cNvPr id="0" name=""/>
        <dsp:cNvSpPr/>
      </dsp:nvSpPr>
      <dsp:spPr>
        <a:xfrm>
          <a:off x="0" y="402326"/>
          <a:ext cx="10190252" cy="0"/>
        </a:xfrm>
        <a:prstGeom prst="line">
          <a:avLst/>
        </a:prstGeom>
        <a:solidFill>
          <a:schemeClr val="accent2">
            <a:hueOff val="-181920"/>
            <a:satOff val="-10491"/>
            <a:lumOff val="1078"/>
            <a:alphaOff val="0"/>
          </a:schemeClr>
        </a:solidFill>
        <a:ln w="12700" cap="flat" cmpd="sng" algn="ctr">
          <a:solidFill>
            <a:schemeClr val="accent2">
              <a:hueOff val="-181920"/>
              <a:satOff val="-10491"/>
              <a:lumOff val="107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C6921C-B552-406A-8A94-963FA1358EB4}">
      <dsp:nvSpPr>
        <dsp:cNvPr id="0" name=""/>
        <dsp:cNvSpPr/>
      </dsp:nvSpPr>
      <dsp:spPr>
        <a:xfrm>
          <a:off x="0" y="402326"/>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Lichamelijk onderzoek </a:t>
          </a:r>
          <a:endParaRPr lang="en-US" sz="2400" kern="1200"/>
        </a:p>
      </dsp:txBody>
      <dsp:txXfrm>
        <a:off x="0" y="402326"/>
        <a:ext cx="10190252" cy="401884"/>
      </dsp:txXfrm>
    </dsp:sp>
    <dsp:sp modelId="{F83D65D4-710C-4807-81C2-D7C1D53F890A}">
      <dsp:nvSpPr>
        <dsp:cNvPr id="0" name=""/>
        <dsp:cNvSpPr/>
      </dsp:nvSpPr>
      <dsp:spPr>
        <a:xfrm>
          <a:off x="0" y="804210"/>
          <a:ext cx="10190252"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6F43C4-623D-4EC8-BCB7-865C2E4071E8}">
      <dsp:nvSpPr>
        <dsp:cNvPr id="0" name=""/>
        <dsp:cNvSpPr/>
      </dsp:nvSpPr>
      <dsp:spPr>
        <a:xfrm>
          <a:off x="0" y="804210"/>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Bloedonderzoek </a:t>
          </a:r>
          <a:endParaRPr lang="en-US" sz="2400" kern="1200"/>
        </a:p>
      </dsp:txBody>
      <dsp:txXfrm>
        <a:off x="0" y="804210"/>
        <a:ext cx="10190252" cy="401884"/>
      </dsp:txXfrm>
    </dsp:sp>
    <dsp:sp modelId="{2709763E-0144-4022-9364-FBFA9F911696}">
      <dsp:nvSpPr>
        <dsp:cNvPr id="0" name=""/>
        <dsp:cNvSpPr/>
      </dsp:nvSpPr>
      <dsp:spPr>
        <a:xfrm>
          <a:off x="0" y="1206095"/>
          <a:ext cx="10190252" cy="0"/>
        </a:xfrm>
        <a:prstGeom prst="line">
          <a:avLst/>
        </a:prstGeom>
        <a:solidFill>
          <a:schemeClr val="accent2">
            <a:hueOff val="-545761"/>
            <a:satOff val="-31473"/>
            <a:lumOff val="3235"/>
            <a:alphaOff val="0"/>
          </a:schemeClr>
        </a:solidFill>
        <a:ln w="12700" cap="flat" cmpd="sng" algn="ctr">
          <a:solidFill>
            <a:schemeClr val="accent2">
              <a:hueOff val="-545761"/>
              <a:satOff val="-31473"/>
              <a:lumOff val="3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C68596-FA2E-4E93-9B5E-79EFA48DBC8E}">
      <dsp:nvSpPr>
        <dsp:cNvPr id="0" name=""/>
        <dsp:cNvSpPr/>
      </dsp:nvSpPr>
      <dsp:spPr>
        <a:xfrm>
          <a:off x="0" y="1206095"/>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ECG</a:t>
          </a:r>
          <a:endParaRPr lang="en-US" sz="2400" kern="1200"/>
        </a:p>
      </dsp:txBody>
      <dsp:txXfrm>
        <a:off x="0" y="1206095"/>
        <a:ext cx="10190252" cy="401884"/>
      </dsp:txXfrm>
    </dsp:sp>
    <dsp:sp modelId="{D68EDC6A-CA07-4AE1-B1A2-F2EDC3D1E0D0}">
      <dsp:nvSpPr>
        <dsp:cNvPr id="0" name=""/>
        <dsp:cNvSpPr/>
      </dsp:nvSpPr>
      <dsp:spPr>
        <a:xfrm>
          <a:off x="0" y="1607980"/>
          <a:ext cx="1019025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30D16A-CC89-449D-AF8F-4BADE9C8932E}">
      <dsp:nvSpPr>
        <dsp:cNvPr id="0" name=""/>
        <dsp:cNvSpPr/>
      </dsp:nvSpPr>
      <dsp:spPr>
        <a:xfrm>
          <a:off x="0" y="1607980"/>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Thoraxfoto</a:t>
          </a:r>
          <a:endParaRPr lang="en-US" sz="2400" kern="1200"/>
        </a:p>
      </dsp:txBody>
      <dsp:txXfrm>
        <a:off x="0" y="1607980"/>
        <a:ext cx="10190252" cy="401884"/>
      </dsp:txXfrm>
    </dsp:sp>
    <dsp:sp modelId="{F3FBD57D-3912-4303-B33C-A99B2C2BA81F}">
      <dsp:nvSpPr>
        <dsp:cNvPr id="0" name=""/>
        <dsp:cNvSpPr/>
      </dsp:nvSpPr>
      <dsp:spPr>
        <a:xfrm>
          <a:off x="0" y="2009864"/>
          <a:ext cx="10190252" cy="0"/>
        </a:xfrm>
        <a:prstGeom prst="line">
          <a:avLst/>
        </a:prstGeom>
        <a:solidFill>
          <a:schemeClr val="accent2">
            <a:hueOff val="-909602"/>
            <a:satOff val="-52455"/>
            <a:lumOff val="5392"/>
            <a:alphaOff val="0"/>
          </a:schemeClr>
        </a:solidFill>
        <a:ln w="12700" cap="flat" cmpd="sng" algn="ctr">
          <a:solidFill>
            <a:schemeClr val="accent2">
              <a:hueOff val="-909602"/>
              <a:satOff val="-52455"/>
              <a:lumOff val="539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016529-A786-43B0-88DE-F8FF1142A495}">
      <dsp:nvSpPr>
        <dsp:cNvPr id="0" name=""/>
        <dsp:cNvSpPr/>
      </dsp:nvSpPr>
      <dsp:spPr>
        <a:xfrm>
          <a:off x="0" y="2009864"/>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Echo van het hart </a:t>
          </a:r>
          <a:endParaRPr lang="en-US" sz="2400" kern="1200"/>
        </a:p>
      </dsp:txBody>
      <dsp:txXfrm>
        <a:off x="0" y="2009864"/>
        <a:ext cx="10190252" cy="401884"/>
      </dsp:txXfrm>
    </dsp:sp>
    <dsp:sp modelId="{E42A7620-41B7-4C64-AF9E-B7A49BCF5C64}">
      <dsp:nvSpPr>
        <dsp:cNvPr id="0" name=""/>
        <dsp:cNvSpPr/>
      </dsp:nvSpPr>
      <dsp:spPr>
        <a:xfrm>
          <a:off x="0" y="2411749"/>
          <a:ext cx="10190252"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3E2D35-9182-48CB-B195-A4BDC18B151E}">
      <dsp:nvSpPr>
        <dsp:cNvPr id="0" name=""/>
        <dsp:cNvSpPr/>
      </dsp:nvSpPr>
      <dsp:spPr>
        <a:xfrm>
          <a:off x="0" y="2411749"/>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Inspanningstest </a:t>
          </a:r>
          <a:endParaRPr lang="en-US" sz="2400" kern="1200"/>
        </a:p>
      </dsp:txBody>
      <dsp:txXfrm>
        <a:off x="0" y="2411749"/>
        <a:ext cx="10190252" cy="401884"/>
      </dsp:txXfrm>
    </dsp:sp>
    <dsp:sp modelId="{9417EFD7-990C-499E-8882-3A52608E45CB}">
      <dsp:nvSpPr>
        <dsp:cNvPr id="0" name=""/>
        <dsp:cNvSpPr/>
      </dsp:nvSpPr>
      <dsp:spPr>
        <a:xfrm>
          <a:off x="0" y="2813634"/>
          <a:ext cx="10190252" cy="0"/>
        </a:xfrm>
        <a:prstGeom prst="line">
          <a:avLst/>
        </a:prstGeom>
        <a:solidFill>
          <a:schemeClr val="accent2">
            <a:hueOff val="-1273443"/>
            <a:satOff val="-73437"/>
            <a:lumOff val="7549"/>
            <a:alphaOff val="0"/>
          </a:schemeClr>
        </a:solidFill>
        <a:ln w="12700" cap="flat" cmpd="sng" algn="ctr">
          <a:solidFill>
            <a:schemeClr val="accent2">
              <a:hueOff val="-1273443"/>
              <a:satOff val="-73437"/>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3E6D47-05AD-4E8A-AC99-FEADBCBEF035}">
      <dsp:nvSpPr>
        <dsp:cNvPr id="0" name=""/>
        <dsp:cNvSpPr/>
      </dsp:nvSpPr>
      <dsp:spPr>
        <a:xfrm>
          <a:off x="0" y="2813634"/>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CT scan</a:t>
          </a:r>
          <a:endParaRPr lang="en-US" sz="2400" kern="1200"/>
        </a:p>
      </dsp:txBody>
      <dsp:txXfrm>
        <a:off x="0" y="2813634"/>
        <a:ext cx="10190252" cy="401884"/>
      </dsp:txXfrm>
    </dsp:sp>
    <dsp:sp modelId="{71D31F55-5B1E-4486-BFE9-D46E4A67818E}">
      <dsp:nvSpPr>
        <dsp:cNvPr id="0" name=""/>
        <dsp:cNvSpPr/>
      </dsp:nvSpPr>
      <dsp:spPr>
        <a:xfrm>
          <a:off x="0" y="3215518"/>
          <a:ext cx="1019025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F69A4A-1913-486F-B818-9C82DC7E0EE6}">
      <dsp:nvSpPr>
        <dsp:cNvPr id="0" name=""/>
        <dsp:cNvSpPr/>
      </dsp:nvSpPr>
      <dsp:spPr>
        <a:xfrm>
          <a:off x="0" y="3215518"/>
          <a:ext cx="10190252" cy="401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nl-NL" sz="2400" kern="1200"/>
            <a:t>Scan met isotopen</a:t>
          </a:r>
          <a:endParaRPr lang="en-US" sz="2400" kern="1200"/>
        </a:p>
      </dsp:txBody>
      <dsp:txXfrm>
        <a:off x="0" y="3215518"/>
        <a:ext cx="10190252" cy="401884"/>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EEFD4-A638-4A2A-B38E-CB0E80D87E2A}" type="datetimeFigureOut">
              <a:rPr lang="nl-NL" smtClean="0"/>
              <a:t>29-10-2019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1A1D2F-73FC-41B0-9D8A-1048E86BE2E6}" type="slidenum">
              <a:rPr lang="nl-NL" smtClean="0"/>
              <a:t>‹nr.›</a:t>
            </a:fld>
            <a:endParaRPr lang="nl-NL"/>
          </a:p>
        </p:txBody>
      </p:sp>
    </p:spTree>
    <p:extLst>
      <p:ext uri="{BB962C8B-B14F-4D97-AF65-F5344CB8AC3E}">
        <p14:creationId xmlns:p14="http://schemas.microsoft.com/office/powerpoint/2010/main" val="988439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is een blijvende aandoening die steeds erger wordt.</a:t>
            </a:r>
          </a:p>
          <a:p>
            <a:r>
              <a:rPr lang="nl-NL" dirty="0"/>
              <a:t>Bij hartfalen werkt je hard minder goed. Het kan het bloed minder goed wegpompen. De organen en spieren krijgen niet genoeg zuurstof en voedingstoffen. De bloedvaten raken vol en er lekt vocht uit. Dit gebeurt vooral naar de longen, buik, benen en enkels.</a:t>
            </a:r>
          </a:p>
        </p:txBody>
      </p:sp>
      <p:sp>
        <p:nvSpPr>
          <p:cNvPr id="4" name="Tijdelijke aanduiding voor dianummer 3"/>
          <p:cNvSpPr>
            <a:spLocks noGrp="1"/>
          </p:cNvSpPr>
          <p:nvPr>
            <p:ph type="sldNum" sz="quarter" idx="5"/>
          </p:nvPr>
        </p:nvSpPr>
        <p:spPr/>
        <p:txBody>
          <a:bodyPr/>
          <a:lstStyle/>
          <a:p>
            <a:fld id="{8F1A1D2F-73FC-41B0-9D8A-1048E86BE2E6}" type="slidenum">
              <a:rPr lang="nl-NL" smtClean="0"/>
              <a:t>3</a:t>
            </a:fld>
            <a:endParaRPr lang="nl-NL"/>
          </a:p>
        </p:txBody>
      </p:sp>
    </p:spTree>
    <p:extLst>
      <p:ext uri="{BB962C8B-B14F-4D97-AF65-F5344CB8AC3E}">
        <p14:creationId xmlns:p14="http://schemas.microsoft.com/office/powerpoint/2010/main" val="1835628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Systole is samenknijpen</a:t>
            </a:r>
          </a:p>
          <a:p>
            <a:r>
              <a:rPr lang="nl-NL" dirty="0"/>
              <a:t>Diastole is de fase van ontspanning</a:t>
            </a:r>
          </a:p>
        </p:txBody>
      </p:sp>
      <p:sp>
        <p:nvSpPr>
          <p:cNvPr id="4" name="Tijdelijke aanduiding voor dianummer 3"/>
          <p:cNvSpPr>
            <a:spLocks noGrp="1"/>
          </p:cNvSpPr>
          <p:nvPr>
            <p:ph type="sldNum" sz="quarter" idx="5"/>
          </p:nvPr>
        </p:nvSpPr>
        <p:spPr/>
        <p:txBody>
          <a:bodyPr/>
          <a:lstStyle/>
          <a:p>
            <a:fld id="{8F1A1D2F-73FC-41B0-9D8A-1048E86BE2E6}" type="slidenum">
              <a:rPr lang="nl-NL" smtClean="0"/>
              <a:t>4</a:t>
            </a:fld>
            <a:endParaRPr lang="nl-NL"/>
          </a:p>
        </p:txBody>
      </p:sp>
    </p:spTree>
    <p:extLst>
      <p:ext uri="{BB962C8B-B14F-4D97-AF65-F5344CB8AC3E}">
        <p14:creationId xmlns:p14="http://schemas.microsoft.com/office/powerpoint/2010/main" val="4587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Coronaire hartziekten is meest voorkomende hartziekten, zoals arteriosclerose (aderverkalking in slagader), angina pectoris( pijn op de borst doordat je hart te weinig zuurstof krijgt en myocardinfarct( een deel van de hartspier sterf af door zuurstof te kort.</a:t>
            </a:r>
          </a:p>
          <a:p>
            <a:r>
              <a:rPr lang="nl-NL" dirty="0"/>
              <a:t>COPD is een verzamelnaam voor chronische aandoeningen aan de luchtwegen.</a:t>
            </a:r>
          </a:p>
        </p:txBody>
      </p:sp>
      <p:sp>
        <p:nvSpPr>
          <p:cNvPr id="4" name="Tijdelijke aanduiding voor dianummer 3"/>
          <p:cNvSpPr>
            <a:spLocks noGrp="1"/>
          </p:cNvSpPr>
          <p:nvPr>
            <p:ph type="sldNum" sz="quarter" idx="5"/>
          </p:nvPr>
        </p:nvSpPr>
        <p:spPr/>
        <p:txBody>
          <a:bodyPr/>
          <a:lstStyle/>
          <a:p>
            <a:fld id="{8F1A1D2F-73FC-41B0-9D8A-1048E86BE2E6}" type="slidenum">
              <a:rPr lang="nl-NL" smtClean="0"/>
              <a:t>5</a:t>
            </a:fld>
            <a:endParaRPr lang="nl-NL"/>
          </a:p>
        </p:txBody>
      </p:sp>
    </p:spTree>
    <p:extLst>
      <p:ext uri="{BB962C8B-B14F-4D97-AF65-F5344CB8AC3E}">
        <p14:creationId xmlns:p14="http://schemas.microsoft.com/office/powerpoint/2010/main" val="3820032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Perifeer oedeem, bijvoorbeeld in de enkels, benen of armen.</a:t>
            </a:r>
          </a:p>
          <a:p>
            <a:r>
              <a:rPr lang="nl-NL" dirty="0"/>
              <a:t>Symptomen komen doordat het vocht niet meer weg kan.</a:t>
            </a:r>
          </a:p>
        </p:txBody>
      </p:sp>
      <p:sp>
        <p:nvSpPr>
          <p:cNvPr id="4" name="Tijdelijke aanduiding voor dianummer 3"/>
          <p:cNvSpPr>
            <a:spLocks noGrp="1"/>
          </p:cNvSpPr>
          <p:nvPr>
            <p:ph type="sldNum" sz="quarter" idx="5"/>
          </p:nvPr>
        </p:nvSpPr>
        <p:spPr/>
        <p:txBody>
          <a:bodyPr/>
          <a:lstStyle/>
          <a:p>
            <a:fld id="{8F1A1D2F-73FC-41B0-9D8A-1048E86BE2E6}" type="slidenum">
              <a:rPr lang="nl-NL" smtClean="0"/>
              <a:t>6</a:t>
            </a:fld>
            <a:endParaRPr lang="nl-NL"/>
          </a:p>
        </p:txBody>
      </p:sp>
    </p:spTree>
    <p:extLst>
      <p:ext uri="{BB962C8B-B14F-4D97-AF65-F5344CB8AC3E}">
        <p14:creationId xmlns:p14="http://schemas.microsoft.com/office/powerpoint/2010/main" val="790008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0" u="none" strike="noStrike" kern="1200" dirty="0">
                <a:solidFill>
                  <a:schemeClr val="tx1"/>
                </a:solidFill>
                <a:effectLst/>
                <a:latin typeface="+mn-lt"/>
                <a:ea typeface="+mn-ea"/>
                <a:cs typeface="+mn-cs"/>
              </a:rPr>
              <a:t>Bloedonderzoek</a:t>
            </a:r>
          </a:p>
          <a:p>
            <a:r>
              <a:rPr lang="nl-NL" sz="1200" b="0" i="0" u="none" strike="noStrike" kern="1200" dirty="0">
                <a:solidFill>
                  <a:schemeClr val="tx1"/>
                </a:solidFill>
                <a:effectLst/>
                <a:latin typeface="+mn-lt"/>
                <a:ea typeface="+mn-ea"/>
                <a:cs typeface="+mn-cs"/>
              </a:rPr>
              <a:t>Bij hartfalen zijn de waardes van bepaalde stofjes verhoogd (BNP en NT pro-BNP). Deze stofjes komen vrij als de hartspier lang onder hoge druk staat.</a:t>
            </a:r>
            <a:br>
              <a:rPr lang="nl-NL" sz="1200" b="0" i="0" u="none" strike="noStrike" kern="1200" dirty="0">
                <a:solidFill>
                  <a:schemeClr val="tx1"/>
                </a:solidFill>
                <a:effectLst/>
                <a:latin typeface="+mn-lt"/>
                <a:ea typeface="+mn-ea"/>
                <a:cs typeface="+mn-cs"/>
              </a:rPr>
            </a:br>
            <a:br>
              <a:rPr lang="nl-NL" sz="1200" b="0" i="0" u="none" strike="noStrike" kern="1200" dirty="0">
                <a:solidFill>
                  <a:schemeClr val="tx1"/>
                </a:solidFill>
                <a:effectLst/>
                <a:latin typeface="+mn-lt"/>
                <a:ea typeface="+mn-ea"/>
                <a:cs typeface="+mn-cs"/>
              </a:rPr>
            </a:br>
            <a:r>
              <a:rPr lang="nl-NL" sz="1200" b="0" i="0" u="none" strike="noStrike" kern="1200" dirty="0">
                <a:solidFill>
                  <a:schemeClr val="tx1"/>
                </a:solidFill>
                <a:effectLst/>
                <a:latin typeface="+mn-lt"/>
                <a:ea typeface="+mn-ea"/>
                <a:cs typeface="+mn-cs"/>
              </a:rPr>
              <a:t>De klachten bij hartfalen zijn niet heel specifiek. Ze komen ook voor bij andere ziekten. Door bloedonderzoek te doen ontdekt de arts mogelijk dat je hart in orde is, maar dat je bijvoorbeeld bloedarmoede of problemen met je schildklier of nieren </a:t>
            </a:r>
          </a:p>
          <a:p>
            <a:r>
              <a:rPr lang="nl-NL" sz="1200" b="1" i="0" u="none" strike="noStrike" kern="1200" dirty="0">
                <a:solidFill>
                  <a:schemeClr val="tx1"/>
                </a:solidFill>
                <a:effectLst/>
                <a:latin typeface="+mn-lt"/>
                <a:ea typeface="+mn-ea"/>
                <a:cs typeface="+mn-cs"/>
              </a:rPr>
              <a:t>Knijpkracht bepalen</a:t>
            </a:r>
          </a:p>
          <a:p>
            <a:r>
              <a:rPr lang="nl-NL" sz="1200" b="0" i="0" u="none" strike="noStrike" kern="1200" dirty="0">
                <a:solidFill>
                  <a:schemeClr val="tx1"/>
                </a:solidFill>
                <a:effectLst/>
                <a:latin typeface="+mn-lt"/>
                <a:ea typeface="+mn-ea"/>
                <a:cs typeface="+mn-cs"/>
              </a:rPr>
              <a:t>Bij hartfalen kan de knijpkracht van je hart afnemen. Meestal wordt die met een echo berekend. De maat voor de knijpkracht is de ejectiefractie. De ejectiefractie geeft aan hoeveel bloed je linkerhartkamer per hartslag wegpompt. Bij een gezond hart is dit ongeveer 60%, want er blijft altijd bloed achter in de hartkamers.</a:t>
            </a:r>
            <a:br>
              <a:rPr lang="nl-NL" sz="1200" b="0" i="0" u="none" strike="noStrike" kern="1200" dirty="0">
                <a:solidFill>
                  <a:schemeClr val="tx1"/>
                </a:solidFill>
                <a:effectLst/>
                <a:latin typeface="+mn-lt"/>
                <a:ea typeface="+mn-ea"/>
                <a:cs typeface="+mn-cs"/>
              </a:rPr>
            </a:br>
            <a:endParaRPr lang="nl-NL" sz="1200" b="0" i="0" u="none" strike="noStrike" kern="1200" dirty="0">
              <a:solidFill>
                <a:schemeClr val="tx1"/>
              </a:solidFill>
              <a:effectLst/>
              <a:latin typeface="+mn-lt"/>
              <a:ea typeface="+mn-ea"/>
              <a:cs typeface="+mn-cs"/>
            </a:endParaRPr>
          </a:p>
          <a:p>
            <a:r>
              <a:rPr lang="nl-NL" sz="1200" b="0" i="0" u="none" strike="noStrike" kern="1200" dirty="0">
                <a:solidFill>
                  <a:schemeClr val="tx1"/>
                </a:solidFill>
                <a:effectLst/>
                <a:latin typeface="+mn-lt"/>
                <a:ea typeface="+mn-ea"/>
                <a:cs typeface="+mn-cs"/>
              </a:rPr>
              <a:t>De mogelijke uitkomst van de ejectiefractie is:</a:t>
            </a:r>
          </a:p>
          <a:p>
            <a:r>
              <a:rPr lang="nl-NL" sz="1200" b="0" i="0" u="none" strike="noStrike" kern="1200" dirty="0">
                <a:solidFill>
                  <a:schemeClr val="tx1"/>
                </a:solidFill>
                <a:effectLst/>
                <a:latin typeface="+mn-lt"/>
                <a:ea typeface="+mn-ea"/>
                <a:cs typeface="+mn-cs"/>
              </a:rPr>
              <a:t>50% of hoger: knijpkracht normaal</a:t>
            </a:r>
          </a:p>
          <a:p>
            <a:r>
              <a:rPr lang="nl-NL" sz="1200" b="0" i="0" u="none" strike="noStrike" kern="1200" dirty="0">
                <a:solidFill>
                  <a:schemeClr val="tx1"/>
                </a:solidFill>
                <a:effectLst/>
                <a:latin typeface="+mn-lt"/>
                <a:ea typeface="+mn-ea"/>
                <a:cs typeface="+mn-cs"/>
              </a:rPr>
              <a:t>40-49%: knijpkracht licht verminderd</a:t>
            </a:r>
          </a:p>
          <a:p>
            <a:r>
              <a:rPr lang="nl-NL" sz="1200" b="0" i="0" u="none" strike="noStrike" kern="1200" dirty="0">
                <a:solidFill>
                  <a:schemeClr val="tx1"/>
                </a:solidFill>
                <a:effectLst/>
                <a:latin typeface="+mn-lt"/>
                <a:ea typeface="+mn-ea"/>
                <a:cs typeface="+mn-cs"/>
              </a:rPr>
              <a:t>minder dan 40%: knijpkracht duidelijk verminderd</a:t>
            </a:r>
          </a:p>
          <a:p>
            <a:r>
              <a:rPr lang="nl-NL" sz="1200" b="0" i="0" u="none" strike="noStrike" kern="1200" dirty="0">
                <a:solidFill>
                  <a:schemeClr val="tx1"/>
                </a:solidFill>
                <a:effectLst/>
                <a:latin typeface="+mn-lt"/>
                <a:ea typeface="+mn-ea"/>
                <a:cs typeface="+mn-cs"/>
              </a:rPr>
              <a:t>Isotopen zijn radioactieve deeltjes, geven informatie over de activiteit en de doorbloeding van het hart.</a:t>
            </a:r>
            <a:br>
              <a:rPr lang="nl-NL" sz="1200" b="0" i="0" u="none" strike="noStrike" kern="1200" dirty="0">
                <a:solidFill>
                  <a:schemeClr val="tx1"/>
                </a:solidFill>
                <a:effectLst/>
                <a:latin typeface="+mn-lt"/>
                <a:ea typeface="+mn-ea"/>
                <a:cs typeface="+mn-cs"/>
              </a:rPr>
            </a:br>
            <a:r>
              <a:rPr lang="nl-NL" sz="1200" b="0" i="0" u="none" strike="noStrike" kern="1200" dirty="0">
                <a:solidFill>
                  <a:schemeClr val="tx1"/>
                </a:solidFill>
                <a:effectLst/>
                <a:latin typeface="+mn-lt"/>
                <a:ea typeface="+mn-ea"/>
                <a:cs typeface="+mn-cs"/>
              </a:rPr>
              <a:t>Echo van </a:t>
            </a:r>
            <a:r>
              <a:rPr lang="nl-NL" sz="1200" b="0" i="0" u="none" strike="noStrike" kern="1200" dirty="0" err="1">
                <a:solidFill>
                  <a:schemeClr val="tx1"/>
                </a:solidFill>
                <a:effectLst/>
                <a:latin typeface="+mn-lt"/>
                <a:ea typeface="+mn-ea"/>
                <a:cs typeface="+mn-cs"/>
              </a:rPr>
              <a:t>nhet</a:t>
            </a:r>
            <a:r>
              <a:rPr lang="nl-NL" sz="1200" b="0" i="0" u="none" strike="noStrike" kern="1200" dirty="0">
                <a:solidFill>
                  <a:schemeClr val="tx1"/>
                </a:solidFill>
                <a:effectLst/>
                <a:latin typeface="+mn-lt"/>
                <a:ea typeface="+mn-ea"/>
                <a:cs typeface="+mn-cs"/>
              </a:rPr>
              <a:t> hart, die kan de knijpkracht bepalen.</a:t>
            </a:r>
          </a:p>
          <a:p>
            <a:endParaRPr lang="nl-NL" sz="1200" b="0" i="0" u="none" strike="noStrike"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5"/>
          </p:nvPr>
        </p:nvSpPr>
        <p:spPr/>
        <p:txBody>
          <a:bodyPr/>
          <a:lstStyle/>
          <a:p>
            <a:fld id="{8F1A1D2F-73FC-41B0-9D8A-1048E86BE2E6}" type="slidenum">
              <a:rPr lang="nl-NL" smtClean="0"/>
              <a:t>7</a:t>
            </a:fld>
            <a:endParaRPr lang="nl-NL"/>
          </a:p>
        </p:txBody>
      </p:sp>
    </p:spTree>
    <p:extLst>
      <p:ext uri="{BB962C8B-B14F-4D97-AF65-F5344CB8AC3E}">
        <p14:creationId xmlns:p14="http://schemas.microsoft.com/office/powerpoint/2010/main" val="4090725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43DD78-94D1-4B05-A043-1DACD1D7AE6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A0C3D5F-6703-4E96-A563-FB9FD98CBD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2888659-072F-4094-95A4-C5A5DB69FACC}"/>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5" name="Tijdelijke aanduiding voor voettekst 4">
            <a:extLst>
              <a:ext uri="{FF2B5EF4-FFF2-40B4-BE49-F238E27FC236}">
                <a16:creationId xmlns:a16="http://schemas.microsoft.com/office/drawing/2014/main" id="{73CD875F-DE1E-49C6-B7CD-EAE47406FA1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3416187-C180-44FA-9DF2-465EB8E58A90}"/>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3146975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F234BF-883E-4FFF-90AC-47C5AD3AF8F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51812C7-CFC4-4010-A348-D555F12BDCE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F78D642-7D47-428A-B12E-54D2720C76B1}"/>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5" name="Tijdelijke aanduiding voor voettekst 4">
            <a:extLst>
              <a:ext uri="{FF2B5EF4-FFF2-40B4-BE49-F238E27FC236}">
                <a16:creationId xmlns:a16="http://schemas.microsoft.com/office/drawing/2014/main" id="{BAA27F2E-8347-4243-BA0E-7AA5E5D3B85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EFE8672-4A88-4D25-AEB0-9A438C21254E}"/>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396050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0DF4E10-16AC-4ADD-9F82-106C9F98D53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4131B23-B224-40AC-9C06-E854F59CE3A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A34787D-0722-4E57-9CC5-9DFC505C46E0}"/>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5" name="Tijdelijke aanduiding voor voettekst 4">
            <a:extLst>
              <a:ext uri="{FF2B5EF4-FFF2-40B4-BE49-F238E27FC236}">
                <a16:creationId xmlns:a16="http://schemas.microsoft.com/office/drawing/2014/main" id="{5956FBD4-43D2-40EA-80F4-C629CF8D6E8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126B9D1-C253-4A7A-A8AE-607E10A80501}"/>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775831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nl-NL"/>
              <a:t>Klik om stijl te bewerken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41891385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95752851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27086581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6FA2B21-3FCD-4721-B95C-427943F61125}" type="datetime1">
              <a:rPr lang="en-US" smtClean="0"/>
              <a:t>10/29/2019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0540582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6FA2B21-3FCD-4721-B95C-427943F61125}" type="datetime1">
              <a:rPr lang="en-US" smtClean="0"/>
              <a:t>10/29/2019</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75731552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F6FA2B21-3FCD-4721-B95C-427943F61125}" type="datetime1">
              <a:rPr lang="en-US" smtClean="0"/>
              <a:t>10/29/2019</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701726027"/>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FA2B21-3FCD-4721-B95C-427943F61125}" type="datetime1">
              <a:rPr lang="en-US" smtClean="0"/>
              <a:t>10/29/2019</a:t>
            </a:fld>
            <a:endParaRPr lang="en-US"/>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4551128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6FA2B21-3FCD-4721-B95C-427943F61125}" type="datetime1">
              <a:rPr lang="en-US" smtClean="0"/>
              <a:t>10/29/2019</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78894765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6ABDAB-E757-42DD-B945-BC01AAE23BC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1C84C1A-6686-4969-81D5-E573CEF678C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C3DC582-ED09-4D26-B743-730D3B405CB1}"/>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5" name="Tijdelijke aanduiding voor voettekst 4">
            <a:extLst>
              <a:ext uri="{FF2B5EF4-FFF2-40B4-BE49-F238E27FC236}">
                <a16:creationId xmlns:a16="http://schemas.microsoft.com/office/drawing/2014/main" id="{07E273E3-6D17-4E50-88EF-5C3E98998B6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0FA94F8-8ADA-4257-9E44-BC84201CCCE2}"/>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1618646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nl-NL"/>
              <a:t>Klik op het pictogram als u een afbeelding wilt toevoegen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6FA2B21-3FCD-4721-B95C-427943F61125}" type="datetime1">
              <a:rPr lang="en-US" smtClean="0"/>
              <a:t>10/29/2019</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054349378"/>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6FA2B21-3FCD-4721-B95C-427943F61125}" type="datetime1">
              <a:rPr lang="en-US" smtClean="0"/>
              <a:t>10/29/2019</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538710406"/>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itel en bijschrif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nl-NL"/>
              <a:t>Klik om stijl te bewerken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18111376"/>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Citeraat met bijschrif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nl-NL"/>
              <a:t>Klik om stijl te bewerken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715332355"/>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Naamkaartj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568878135"/>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6FA2B21-3FCD-4721-B95C-427943F61125}" type="datetime1">
              <a:rPr lang="en-US" smtClean="0"/>
              <a:t>10/29/2019</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856049286"/>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6FA2B21-3FCD-4721-B95C-427943F61125}" type="datetime1">
              <a:rPr lang="en-US" smtClean="0"/>
              <a:t>10/29/2019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873990873"/>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49482300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6FA2B21-3FCD-4721-B95C-427943F61125}" type="datetime1">
              <a:rPr lang="en-US" smtClean="0"/>
              <a:t>10/29/2019</a:t>
            </a:fld>
            <a:endParaRPr lang="en-US"/>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28377187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8E0900-2D64-46E0-9C8C-856374D06CC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CB510198-1DF9-46F6-87FE-BE1879E437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515BC0DF-231E-45CA-AF15-B6B9A33AA747}"/>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5" name="Tijdelijke aanduiding voor voettekst 4">
            <a:extLst>
              <a:ext uri="{FF2B5EF4-FFF2-40B4-BE49-F238E27FC236}">
                <a16:creationId xmlns:a16="http://schemas.microsoft.com/office/drawing/2014/main" id="{22488750-6400-410C-AD23-27792468788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1F54B40-F121-407B-97B5-CD8F43E87366}"/>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684442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F0CBF3-1048-4F1B-B36C-A1986566A3A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03819E2-FA77-49E5-A05E-BBD40719777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EF5E30F2-129E-4DEB-9847-D63390F8E00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A02CA1ED-EA5E-4F00-8C66-2ADC11DFA36A}"/>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6" name="Tijdelijke aanduiding voor voettekst 5">
            <a:extLst>
              <a:ext uri="{FF2B5EF4-FFF2-40B4-BE49-F238E27FC236}">
                <a16:creationId xmlns:a16="http://schemas.microsoft.com/office/drawing/2014/main" id="{5B3A4539-D249-4D4F-B3E0-7BDD9EE4D0B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EDFE404-DA66-49C3-9C8B-6BF64B2946AB}"/>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606379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EB6BA4-700B-4FE5-805F-53E8CB4B6B94}"/>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0588E64-D7D1-484C-9FDF-C942FE7D83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C9FF44DE-F0A2-48AE-AB0B-2CA40D351266}"/>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F7D29E4-1D64-4B9C-8EFD-5989422D00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4F8CAA2-529F-4FA1-9E23-84FCA9B35BF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5D5FB78-D886-440D-837A-EDE35ADB050A}"/>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8" name="Tijdelijke aanduiding voor voettekst 7">
            <a:extLst>
              <a:ext uri="{FF2B5EF4-FFF2-40B4-BE49-F238E27FC236}">
                <a16:creationId xmlns:a16="http://schemas.microsoft.com/office/drawing/2014/main" id="{ACF2FAC7-B7C9-423C-BA4F-608EA11234A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96897ED-83B3-4D86-BD68-F26E318DC2F7}"/>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2891016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F8F88A-D727-45E7-9244-72FB4CA84F7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3346E86-F303-4E32-AF70-AADDA3AA33BD}"/>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4" name="Tijdelijke aanduiding voor voettekst 3">
            <a:extLst>
              <a:ext uri="{FF2B5EF4-FFF2-40B4-BE49-F238E27FC236}">
                <a16:creationId xmlns:a16="http://schemas.microsoft.com/office/drawing/2014/main" id="{F37C8B85-9DFE-4EB4-B9A1-45378890696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BC69B47-587F-4626-9C59-387A7167459B}"/>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1278523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8E3FDE4-9142-48AE-99FC-133802F01C90}"/>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3" name="Tijdelijke aanduiding voor voettekst 2">
            <a:extLst>
              <a:ext uri="{FF2B5EF4-FFF2-40B4-BE49-F238E27FC236}">
                <a16:creationId xmlns:a16="http://schemas.microsoft.com/office/drawing/2014/main" id="{0F216A77-1825-44FF-AC92-BDED4AE096A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02813D4F-724D-4594-8D26-4CB8E1F8A3E5}"/>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4162511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EBA82B-C6EA-4A52-B1AC-B962D14067F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2F3A49D-F471-4BD5-801D-39EF01C18A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75CEB7D0-25CB-4D36-BA29-A6D5E0C9FF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8D0CD7F-FCD5-49E7-A907-28C479A1A879}"/>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6" name="Tijdelijke aanduiding voor voettekst 5">
            <a:extLst>
              <a:ext uri="{FF2B5EF4-FFF2-40B4-BE49-F238E27FC236}">
                <a16:creationId xmlns:a16="http://schemas.microsoft.com/office/drawing/2014/main" id="{CD06959B-3A64-49EE-A4D6-66C0FEE51F5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4E1F702-1C82-4E17-8763-63DFFB027D7B}"/>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604849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1C7EC-46ED-4EFC-A53C-C0BD8D949B3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B335CF76-D6D7-4510-8C51-2F40D0B495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3ED8DDD-365B-49EE-A9B2-E6FEA35D74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8BF93BD-B415-49E6-A80A-15537E392617}"/>
              </a:ext>
            </a:extLst>
          </p:cNvPr>
          <p:cNvSpPr>
            <a:spLocks noGrp="1"/>
          </p:cNvSpPr>
          <p:nvPr>
            <p:ph type="dt" sz="half" idx="10"/>
          </p:nvPr>
        </p:nvSpPr>
        <p:spPr/>
        <p:txBody>
          <a:bodyPr/>
          <a:lstStyle/>
          <a:p>
            <a:fld id="{4ABE58AA-F2E1-4707-8EA2-BD21D4F778CE}" type="datetimeFigureOut">
              <a:rPr lang="nl-NL" smtClean="0"/>
              <a:t>29-10-2019</a:t>
            </a:fld>
            <a:endParaRPr lang="nl-NL"/>
          </a:p>
        </p:txBody>
      </p:sp>
      <p:sp>
        <p:nvSpPr>
          <p:cNvPr id="6" name="Tijdelijke aanduiding voor voettekst 5">
            <a:extLst>
              <a:ext uri="{FF2B5EF4-FFF2-40B4-BE49-F238E27FC236}">
                <a16:creationId xmlns:a16="http://schemas.microsoft.com/office/drawing/2014/main" id="{FBC3105C-32B3-44EA-9F6E-83F92331E0D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FC53833-A4F7-4AC4-84DF-1B0930FDCF8F}"/>
              </a:ext>
            </a:extLst>
          </p:cNvPr>
          <p:cNvSpPr>
            <a:spLocks noGrp="1"/>
          </p:cNvSpPr>
          <p:nvPr>
            <p:ph type="sldNum" sz="quarter" idx="12"/>
          </p:nvPr>
        </p:nvSpPr>
        <p:spPr/>
        <p:txBody>
          <a:bodyPr/>
          <a:lstStyle/>
          <a:p>
            <a:fld id="{E42A4C61-FB8D-471E-BE10-938307A272A7}" type="slidenum">
              <a:rPr lang="nl-NL" smtClean="0"/>
              <a:t>‹nr.›</a:t>
            </a:fld>
            <a:endParaRPr lang="nl-NL"/>
          </a:p>
        </p:txBody>
      </p:sp>
    </p:spTree>
    <p:extLst>
      <p:ext uri="{BB962C8B-B14F-4D97-AF65-F5344CB8AC3E}">
        <p14:creationId xmlns:p14="http://schemas.microsoft.com/office/powerpoint/2010/main" val="27613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2EBBBDF-F96F-4E9B-AB5A-A8678A5199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BAAD2E3-B952-4D0D-8FC9-2686764EC5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C6948E2-7959-4B10-9496-C66E40244C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E58AA-F2E1-4707-8EA2-BD21D4F778CE}" type="datetimeFigureOut">
              <a:rPr lang="nl-NL" smtClean="0"/>
              <a:t>29-10-2019</a:t>
            </a:fld>
            <a:endParaRPr lang="nl-NL"/>
          </a:p>
        </p:txBody>
      </p:sp>
      <p:sp>
        <p:nvSpPr>
          <p:cNvPr id="5" name="Tijdelijke aanduiding voor voettekst 4">
            <a:extLst>
              <a:ext uri="{FF2B5EF4-FFF2-40B4-BE49-F238E27FC236}">
                <a16:creationId xmlns:a16="http://schemas.microsoft.com/office/drawing/2014/main" id="{0713B4F9-96C1-43D0-AAA4-86EFD0CA76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18596088-9F1E-4BCD-9B48-1BC981F344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2A4C61-FB8D-471E-BE10-938307A272A7}" type="slidenum">
              <a:rPr lang="nl-NL" smtClean="0"/>
              <a:t>‹nr.›</a:t>
            </a:fld>
            <a:endParaRPr lang="nl-NL"/>
          </a:p>
        </p:txBody>
      </p:sp>
    </p:spTree>
    <p:extLst>
      <p:ext uri="{BB962C8B-B14F-4D97-AF65-F5344CB8AC3E}">
        <p14:creationId xmlns:p14="http://schemas.microsoft.com/office/powerpoint/2010/main" val="4211004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nl-NL"/>
              <a:t>Klik om stijl te bewerken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6FA2B21-3FCD-4721-B95C-427943F61125}" type="datetime1">
              <a:rPr lang="en-US" smtClean="0"/>
              <a:t>10/29/2019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743018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zt4TVKOCUBo&amp;list=PLqQx9aDN8wBriW0hj-xOhxC8d__3pGDys&amp;index=7"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hartstichting.nl/hart-en-vaatziekten/hartfalen-gids/wat-is-hartfalen?tab=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379EC2CE-DD39-4324-9A85-8DE4596A49C5}"/>
              </a:ext>
            </a:extLst>
          </p:cNvPr>
          <p:cNvPicPr>
            <a:picLocks noChangeAspect="1"/>
          </p:cNvPicPr>
          <p:nvPr/>
        </p:nvPicPr>
        <p:blipFill rotWithShape="1">
          <a:blip r:embed="rId2"/>
          <a:srcRect t="8355" b="17632"/>
          <a:stretch/>
        </p:blipFill>
        <p:spPr>
          <a:xfrm>
            <a:off x="-78808" y="10"/>
            <a:ext cx="12191980" cy="6857990"/>
          </a:xfrm>
          <a:prstGeom prst="rect">
            <a:avLst/>
          </a:prstGeom>
        </p:spPr>
      </p:pic>
      <p:sp>
        <p:nvSpPr>
          <p:cNvPr id="11"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el 1">
            <a:extLst>
              <a:ext uri="{FF2B5EF4-FFF2-40B4-BE49-F238E27FC236}">
                <a16:creationId xmlns:a16="http://schemas.microsoft.com/office/drawing/2014/main" id="{251320F2-E760-418E-AE4C-8FBBADF46C99}"/>
              </a:ext>
            </a:extLst>
          </p:cNvPr>
          <p:cNvSpPr>
            <a:spLocks noGrp="1"/>
          </p:cNvSpPr>
          <p:nvPr>
            <p:ph type="ctrTitle"/>
          </p:nvPr>
        </p:nvSpPr>
        <p:spPr>
          <a:xfrm>
            <a:off x="8022021" y="3231931"/>
            <a:ext cx="3852041" cy="1834056"/>
          </a:xfrm>
        </p:spPr>
        <p:txBody>
          <a:bodyPr>
            <a:normAutofit/>
          </a:bodyPr>
          <a:lstStyle/>
          <a:p>
            <a:r>
              <a:rPr lang="nl-NL" sz="4000"/>
              <a:t>Hartfalen</a:t>
            </a:r>
          </a:p>
        </p:txBody>
      </p:sp>
      <p:sp>
        <p:nvSpPr>
          <p:cNvPr id="3" name="Ondertitel 2">
            <a:extLst>
              <a:ext uri="{FF2B5EF4-FFF2-40B4-BE49-F238E27FC236}">
                <a16:creationId xmlns:a16="http://schemas.microsoft.com/office/drawing/2014/main" id="{CF809378-DDBD-42EE-A405-49EC8858FB48}"/>
              </a:ext>
            </a:extLst>
          </p:cNvPr>
          <p:cNvSpPr>
            <a:spLocks noGrp="1"/>
          </p:cNvSpPr>
          <p:nvPr>
            <p:ph type="subTitle" idx="1"/>
          </p:nvPr>
        </p:nvSpPr>
        <p:spPr>
          <a:xfrm>
            <a:off x="7782910" y="5242675"/>
            <a:ext cx="4330262" cy="683284"/>
          </a:xfrm>
        </p:spPr>
        <p:txBody>
          <a:bodyPr>
            <a:normAutofit fontScale="92500" lnSpcReduction="20000"/>
          </a:bodyPr>
          <a:lstStyle/>
          <a:p>
            <a:r>
              <a:rPr lang="nl-NL" sz="2000" dirty="0"/>
              <a:t>Thema bloedsomloop</a:t>
            </a:r>
          </a:p>
          <a:p>
            <a:r>
              <a:rPr lang="nl-NL" sz="2000" dirty="0"/>
              <a:t>Dieuwke, Geert </a:t>
            </a:r>
            <a:r>
              <a:rPr lang="nl-NL" sz="2000"/>
              <a:t>en Suzanne</a:t>
            </a:r>
            <a:endParaRPr lang="nl-NL" sz="2000" dirty="0"/>
          </a:p>
        </p:txBody>
      </p:sp>
      <p:cxnSp>
        <p:nvCxnSpPr>
          <p:cNvPr id="13" name="Straight Connector 12">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696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4A2F755-5219-4C4E-9378-2C80BB08D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9A87AD7E-457F-4836-8DDE-FFE0F0093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el 1">
            <a:extLst>
              <a:ext uri="{FF2B5EF4-FFF2-40B4-BE49-F238E27FC236}">
                <a16:creationId xmlns:a16="http://schemas.microsoft.com/office/drawing/2014/main" id="{293EA8AA-4116-4598-A739-5C0C8A237C64}"/>
              </a:ext>
            </a:extLst>
          </p:cNvPr>
          <p:cNvSpPr>
            <a:spLocks noGrp="1"/>
          </p:cNvSpPr>
          <p:nvPr>
            <p:ph type="title"/>
          </p:nvPr>
        </p:nvSpPr>
        <p:spPr>
          <a:xfrm>
            <a:off x="960983" y="498143"/>
            <a:ext cx="10269613" cy="1278902"/>
          </a:xfrm>
        </p:spPr>
        <p:txBody>
          <a:bodyPr>
            <a:normAutofit/>
          </a:bodyPr>
          <a:lstStyle/>
          <a:p>
            <a:r>
              <a:rPr lang="nl-NL">
                <a:solidFill>
                  <a:schemeClr val="bg1"/>
                </a:solidFill>
              </a:rPr>
              <a:t>Behandeling</a:t>
            </a:r>
          </a:p>
        </p:txBody>
      </p:sp>
      <p:pic>
        <p:nvPicPr>
          <p:cNvPr id="4" name="Afbeelding 3" descr="Afbeelding met tekst, whiteboard&#10;&#10;Automatisch gegenereerde beschrijving">
            <a:extLst>
              <a:ext uri="{FF2B5EF4-FFF2-40B4-BE49-F238E27FC236}">
                <a16:creationId xmlns:a16="http://schemas.microsoft.com/office/drawing/2014/main" id="{9F48AD4C-BD09-4263-81D1-167D41F3DA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2463" y="2989536"/>
            <a:ext cx="2603386" cy="2603386"/>
          </a:xfrm>
          <a:prstGeom prst="rect">
            <a:avLst/>
          </a:prstGeom>
          <a:effectLst/>
        </p:spPr>
      </p:pic>
      <p:sp>
        <p:nvSpPr>
          <p:cNvPr id="3" name="Tijdelijke aanduiding voor inhoud 2">
            <a:extLst>
              <a:ext uri="{FF2B5EF4-FFF2-40B4-BE49-F238E27FC236}">
                <a16:creationId xmlns:a16="http://schemas.microsoft.com/office/drawing/2014/main" id="{856D7A2A-5B53-4F29-8394-05E68D7B32AC}"/>
              </a:ext>
            </a:extLst>
          </p:cNvPr>
          <p:cNvSpPr>
            <a:spLocks noGrp="1"/>
          </p:cNvSpPr>
          <p:nvPr>
            <p:ph idx="1"/>
          </p:nvPr>
        </p:nvSpPr>
        <p:spPr>
          <a:xfrm>
            <a:off x="3815849" y="2377440"/>
            <a:ext cx="8376151" cy="4480560"/>
          </a:xfrm>
        </p:spPr>
        <p:txBody>
          <a:bodyPr>
            <a:normAutofit/>
          </a:bodyPr>
          <a:lstStyle/>
          <a:p>
            <a:pPr marL="0" indent="0">
              <a:buNone/>
            </a:pPr>
            <a:endParaRPr lang="nl-NL" sz="1700" dirty="0"/>
          </a:p>
          <a:p>
            <a:pPr fontAlgn="base"/>
            <a:r>
              <a:rPr lang="nl-NL" sz="2400" dirty="0"/>
              <a:t>vermindering van de symptomen</a:t>
            </a:r>
          </a:p>
          <a:p>
            <a:pPr fontAlgn="base"/>
            <a:r>
              <a:rPr lang="nl-NL" sz="2400" dirty="0"/>
              <a:t>verbetering van de kwaliteit van leven</a:t>
            </a:r>
          </a:p>
          <a:p>
            <a:pPr fontAlgn="base"/>
            <a:r>
              <a:rPr lang="nl-NL" sz="2400" dirty="0"/>
              <a:t>voorkomen van verdere verslechtering van de hartfunctie</a:t>
            </a:r>
          </a:p>
          <a:p>
            <a:pPr marL="0" indent="0" fontAlgn="base">
              <a:buNone/>
            </a:pPr>
            <a:br>
              <a:rPr lang="nl-NL" sz="2400" dirty="0"/>
            </a:br>
            <a:r>
              <a:rPr lang="nl-NL" sz="2400" dirty="0"/>
              <a:t>adviezen voor een gezonde leefstijl</a:t>
            </a:r>
          </a:p>
          <a:p>
            <a:pPr fontAlgn="base"/>
            <a:r>
              <a:rPr lang="nl-NL" sz="2400" dirty="0"/>
              <a:t>medicatie</a:t>
            </a:r>
          </a:p>
          <a:p>
            <a:pPr fontAlgn="base"/>
            <a:r>
              <a:rPr lang="nl-NL" sz="2400" dirty="0"/>
              <a:t>operatie</a:t>
            </a:r>
          </a:p>
          <a:p>
            <a:endParaRPr lang="nl-NL" sz="1700" dirty="0"/>
          </a:p>
        </p:txBody>
      </p:sp>
    </p:spTree>
    <p:extLst>
      <p:ext uri="{BB962C8B-B14F-4D97-AF65-F5344CB8AC3E}">
        <p14:creationId xmlns:p14="http://schemas.microsoft.com/office/powerpoint/2010/main" val="3152098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11EB06-004C-4DCC-B260-24C3D42B458C}"/>
              </a:ext>
            </a:extLst>
          </p:cNvPr>
          <p:cNvSpPr>
            <a:spLocks noGrp="1"/>
          </p:cNvSpPr>
          <p:nvPr>
            <p:ph type="title"/>
          </p:nvPr>
        </p:nvSpPr>
        <p:spPr>
          <a:xfrm>
            <a:off x="1136428" y="627564"/>
            <a:ext cx="7474172" cy="1325563"/>
          </a:xfrm>
        </p:spPr>
        <p:txBody>
          <a:bodyPr>
            <a:normAutofit/>
          </a:bodyPr>
          <a:lstStyle/>
          <a:p>
            <a:r>
              <a:rPr lang="nl-NL" dirty="0"/>
              <a:t>Gezonde leefstijl</a:t>
            </a:r>
            <a:endParaRPr lang="nl-NL"/>
          </a:p>
        </p:txBody>
      </p:sp>
      <p:sp>
        <p:nvSpPr>
          <p:cNvPr id="3" name="Tijdelijke aanduiding voor inhoud 2">
            <a:extLst>
              <a:ext uri="{FF2B5EF4-FFF2-40B4-BE49-F238E27FC236}">
                <a16:creationId xmlns:a16="http://schemas.microsoft.com/office/drawing/2014/main" id="{A11FBB6B-58A5-4E44-A31F-E0D8669E281F}"/>
              </a:ext>
            </a:extLst>
          </p:cNvPr>
          <p:cNvSpPr>
            <a:spLocks noGrp="1"/>
          </p:cNvSpPr>
          <p:nvPr>
            <p:ph idx="1"/>
          </p:nvPr>
        </p:nvSpPr>
        <p:spPr>
          <a:xfrm>
            <a:off x="1136429" y="2278173"/>
            <a:ext cx="6467867" cy="3450613"/>
          </a:xfrm>
        </p:spPr>
        <p:txBody>
          <a:bodyPr anchor="ctr">
            <a:normAutofit/>
          </a:bodyPr>
          <a:lstStyle/>
          <a:p>
            <a:pPr marL="0" indent="0">
              <a:buNone/>
            </a:pPr>
            <a:endParaRPr lang="nl-NL" sz="2400" dirty="0"/>
          </a:p>
          <a:p>
            <a:pPr fontAlgn="base"/>
            <a:r>
              <a:rPr lang="nl-NL" sz="2400" dirty="0"/>
              <a:t>Gezond eten en drinken</a:t>
            </a:r>
          </a:p>
          <a:p>
            <a:pPr fontAlgn="base"/>
            <a:r>
              <a:rPr lang="nl-NL" sz="2400" dirty="0"/>
              <a:t>Voldoende bewegen</a:t>
            </a:r>
          </a:p>
          <a:p>
            <a:pPr fontAlgn="base"/>
            <a:r>
              <a:rPr lang="nl-NL" sz="2400" dirty="0"/>
              <a:t>Ontspanning</a:t>
            </a:r>
          </a:p>
          <a:p>
            <a:pPr fontAlgn="base"/>
            <a:r>
              <a:rPr lang="nl-NL" sz="2400" dirty="0"/>
              <a:t>Niet roken</a:t>
            </a:r>
          </a:p>
          <a:p>
            <a:endParaRPr lang="nl-NL" sz="2400" dirty="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E4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F11D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tekst, whiteboard&#10;&#10;Automatisch gegenereerde beschrijving">
            <a:extLst>
              <a:ext uri="{FF2B5EF4-FFF2-40B4-BE49-F238E27FC236}">
                <a16:creationId xmlns:a16="http://schemas.microsoft.com/office/drawing/2014/main" id="{6FEC10F0-B9DF-4C38-9B57-74518CF02F1C}"/>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t="161" r="-3" b="-3"/>
          <a:stretch/>
        </p:blipFill>
        <p:spPr>
          <a:xfrm>
            <a:off x="9030743" y="2474254"/>
            <a:ext cx="1912560" cy="1909489"/>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4215705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9FD239-0D44-4389-AE79-73295E9AABA9}"/>
              </a:ext>
            </a:extLst>
          </p:cNvPr>
          <p:cNvSpPr>
            <a:spLocks noGrp="1"/>
          </p:cNvSpPr>
          <p:nvPr>
            <p:ph type="title"/>
          </p:nvPr>
        </p:nvSpPr>
        <p:spPr>
          <a:xfrm>
            <a:off x="1913468" y="365125"/>
            <a:ext cx="9440332" cy="1325563"/>
          </a:xfrm>
        </p:spPr>
        <p:txBody>
          <a:bodyPr>
            <a:normAutofit/>
          </a:bodyPr>
          <a:lstStyle/>
          <a:p>
            <a:r>
              <a:rPr lang="nl-NL" dirty="0"/>
              <a:t>Medicijnen</a:t>
            </a:r>
            <a:endParaRPr lang="nl-NL"/>
          </a:p>
        </p:txBody>
      </p:sp>
      <p:pic>
        <p:nvPicPr>
          <p:cNvPr id="4" name="Afbeelding 3" descr="Afbeelding met tekst, whiteboard&#10;&#10;Automatisch gegenereerde beschrijving">
            <a:extLst>
              <a:ext uri="{FF2B5EF4-FFF2-40B4-BE49-F238E27FC236}">
                <a16:creationId xmlns:a16="http://schemas.microsoft.com/office/drawing/2014/main" id="{150A676E-1A4F-41D8-87C3-194B20FA66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570706"/>
            <a:ext cx="914400" cy="914400"/>
          </a:xfrm>
          <a:prstGeom prst="rect">
            <a:avLst/>
          </a:prstGeom>
        </p:spPr>
      </p:pic>
      <p:sp>
        <p:nvSpPr>
          <p:cNvPr id="3" name="Tijdelijke aanduiding voor inhoud 2">
            <a:extLst>
              <a:ext uri="{FF2B5EF4-FFF2-40B4-BE49-F238E27FC236}">
                <a16:creationId xmlns:a16="http://schemas.microsoft.com/office/drawing/2014/main" id="{F84CB61C-B25A-4B1C-9F91-7069C76F508B}"/>
              </a:ext>
            </a:extLst>
          </p:cNvPr>
          <p:cNvSpPr>
            <a:spLocks noGrp="1"/>
          </p:cNvSpPr>
          <p:nvPr>
            <p:ph idx="1"/>
          </p:nvPr>
        </p:nvSpPr>
        <p:spPr>
          <a:xfrm>
            <a:off x="838200" y="1825624"/>
            <a:ext cx="10515600" cy="5032375"/>
          </a:xfrm>
        </p:spPr>
        <p:txBody>
          <a:bodyPr>
            <a:normAutofit/>
          </a:bodyPr>
          <a:lstStyle/>
          <a:p>
            <a:pPr marL="0" indent="0">
              <a:buNone/>
            </a:pPr>
            <a:endParaRPr lang="nl-NL" sz="1300" dirty="0"/>
          </a:p>
          <a:p>
            <a:r>
              <a:rPr lang="nl-NL" sz="1600" dirty="0"/>
              <a:t>verbeteren de pompfunctie van het hart</a:t>
            </a:r>
          </a:p>
          <a:p>
            <a:r>
              <a:rPr lang="nl-NL" sz="1600" dirty="0"/>
              <a:t>zorgen voor een betere doorbloeding van de hartspier </a:t>
            </a:r>
          </a:p>
          <a:p>
            <a:pPr marL="0" indent="0">
              <a:buNone/>
            </a:pPr>
            <a:r>
              <a:rPr lang="nl-NL" sz="1600" dirty="0"/>
              <a:t> </a:t>
            </a:r>
          </a:p>
          <a:p>
            <a:pPr marL="0" indent="0">
              <a:buNone/>
            </a:pPr>
            <a:r>
              <a:rPr lang="nl-NL" sz="1600" dirty="0"/>
              <a:t>Bloeddrukverlagers</a:t>
            </a:r>
          </a:p>
          <a:p>
            <a:r>
              <a:rPr lang="nl-NL" sz="1600" dirty="0"/>
              <a:t>verlagen de bloeddruk </a:t>
            </a:r>
          </a:p>
          <a:p>
            <a:r>
              <a:rPr lang="nl-NL" sz="1600" dirty="0"/>
              <a:t>ze verbeteren de hartfunctie en voorkomen dat het hart verder achteruit gaat.</a:t>
            </a:r>
          </a:p>
          <a:p>
            <a:pPr marL="0" indent="0">
              <a:buNone/>
            </a:pPr>
            <a:r>
              <a:rPr lang="nl-NL" sz="1600" dirty="0"/>
              <a:t>Plastabletten</a:t>
            </a:r>
          </a:p>
          <a:p>
            <a:r>
              <a:rPr lang="nl-NL" sz="1600" dirty="0"/>
              <a:t>deze helpen om overtollig vocht kwijt te raken.</a:t>
            </a:r>
          </a:p>
          <a:p>
            <a:pPr marL="0" indent="0">
              <a:buNone/>
            </a:pPr>
            <a:r>
              <a:rPr lang="nl-NL" sz="1600" dirty="0"/>
              <a:t>Bètablokkers</a:t>
            </a:r>
          </a:p>
          <a:p>
            <a:r>
              <a:rPr lang="nl-NL" sz="1600" dirty="0"/>
              <a:t>zorgen ervoor dat het hart rustiger en krachtiger klopt.</a:t>
            </a:r>
          </a:p>
          <a:p>
            <a:pPr marL="0" indent="0">
              <a:buNone/>
            </a:pPr>
            <a:r>
              <a:rPr lang="nl-NL" sz="1600" dirty="0"/>
              <a:t>Antistollingsmiddelen</a:t>
            </a:r>
          </a:p>
          <a:p>
            <a:r>
              <a:rPr lang="nl-NL" sz="1600" dirty="0"/>
              <a:t>deze voorkomen het ontstaan van stolsels in de bloedvaten en het hart.</a:t>
            </a:r>
          </a:p>
          <a:p>
            <a:r>
              <a:rPr lang="nl-NL" sz="1600" dirty="0"/>
              <a:t>Cholesterolverlagende middelen</a:t>
            </a:r>
          </a:p>
        </p:txBody>
      </p:sp>
    </p:spTree>
    <p:extLst>
      <p:ext uri="{BB962C8B-B14F-4D97-AF65-F5344CB8AC3E}">
        <p14:creationId xmlns:p14="http://schemas.microsoft.com/office/powerpoint/2010/main" val="1096887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4A2F755-5219-4C4E-9378-2C80BB08DF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9A87AD7E-457F-4836-8DDE-FFE0F00938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el 1">
            <a:extLst>
              <a:ext uri="{FF2B5EF4-FFF2-40B4-BE49-F238E27FC236}">
                <a16:creationId xmlns:a16="http://schemas.microsoft.com/office/drawing/2014/main" id="{BD7E6ECE-BC08-4981-B984-7D1B94432AB2}"/>
              </a:ext>
            </a:extLst>
          </p:cNvPr>
          <p:cNvSpPr>
            <a:spLocks noGrp="1"/>
          </p:cNvSpPr>
          <p:nvPr>
            <p:ph type="title"/>
          </p:nvPr>
        </p:nvSpPr>
        <p:spPr>
          <a:xfrm>
            <a:off x="960983" y="498143"/>
            <a:ext cx="10269613" cy="1278902"/>
          </a:xfrm>
        </p:spPr>
        <p:txBody>
          <a:bodyPr>
            <a:normAutofit/>
          </a:bodyPr>
          <a:lstStyle/>
          <a:p>
            <a:r>
              <a:rPr lang="nl-NL">
                <a:solidFill>
                  <a:schemeClr val="bg1"/>
                </a:solidFill>
              </a:rPr>
              <a:t>Operatie</a:t>
            </a:r>
          </a:p>
        </p:txBody>
      </p:sp>
      <p:pic>
        <p:nvPicPr>
          <p:cNvPr id="4" name="Afbeelding 3" descr="Afbeelding met tekst, whiteboard&#10;&#10;Automatisch gegenereerde beschrijving">
            <a:extLst>
              <a:ext uri="{FF2B5EF4-FFF2-40B4-BE49-F238E27FC236}">
                <a16:creationId xmlns:a16="http://schemas.microsoft.com/office/drawing/2014/main" id="{C5DDDC7E-FDF2-4D4A-9304-CF9EFDF808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2463" y="2989536"/>
            <a:ext cx="2603386" cy="2603386"/>
          </a:xfrm>
          <a:prstGeom prst="rect">
            <a:avLst/>
          </a:prstGeom>
          <a:effectLst/>
        </p:spPr>
      </p:pic>
      <p:sp>
        <p:nvSpPr>
          <p:cNvPr id="3" name="Tijdelijke aanduiding voor inhoud 2">
            <a:extLst>
              <a:ext uri="{FF2B5EF4-FFF2-40B4-BE49-F238E27FC236}">
                <a16:creationId xmlns:a16="http://schemas.microsoft.com/office/drawing/2014/main" id="{839BEA88-BA02-4E35-AFA3-BB472E82B0AB}"/>
              </a:ext>
            </a:extLst>
          </p:cNvPr>
          <p:cNvSpPr>
            <a:spLocks noGrp="1"/>
          </p:cNvSpPr>
          <p:nvPr>
            <p:ph idx="1"/>
          </p:nvPr>
        </p:nvSpPr>
        <p:spPr>
          <a:xfrm>
            <a:off x="4389062" y="2275188"/>
            <a:ext cx="7802938" cy="4582812"/>
          </a:xfrm>
        </p:spPr>
        <p:txBody>
          <a:bodyPr>
            <a:normAutofit/>
          </a:bodyPr>
          <a:lstStyle/>
          <a:p>
            <a:pPr marL="0" indent="0" fontAlgn="base">
              <a:buNone/>
            </a:pPr>
            <a:r>
              <a:rPr lang="nl-NL" sz="2000" dirty="0"/>
              <a:t>bypass- of omleidingsoperatie </a:t>
            </a:r>
          </a:p>
          <a:p>
            <a:pPr lvl="1" fontAlgn="base"/>
            <a:r>
              <a:rPr lang="nl-NL" sz="2000" dirty="0"/>
              <a:t>ernstige vernauwingen in de kransslagaders van het hart</a:t>
            </a:r>
          </a:p>
          <a:p>
            <a:pPr lvl="1" fontAlgn="base"/>
            <a:r>
              <a:rPr lang="nl-NL" sz="2000" dirty="0"/>
              <a:t>het hart krijgt hierdoor niet genoeg zuurstof en voedingsstoffen.</a:t>
            </a:r>
          </a:p>
          <a:p>
            <a:pPr lvl="1" fontAlgn="base"/>
            <a:r>
              <a:rPr lang="nl-NL" sz="2000" dirty="0"/>
              <a:t>er wordt een omleiding (bypass) gemaakt langs de vernauwing</a:t>
            </a:r>
          </a:p>
          <a:p>
            <a:pPr lvl="1" fontAlgn="base"/>
            <a:r>
              <a:rPr lang="nl-NL" sz="2000" dirty="0"/>
              <a:t>een (slag)ader uit het eigen lichaam die de patiënt kan missen.</a:t>
            </a:r>
          </a:p>
          <a:p>
            <a:pPr marL="0" indent="0" fontAlgn="base">
              <a:buNone/>
            </a:pPr>
            <a:br>
              <a:rPr lang="nl-NL" sz="2000" dirty="0"/>
            </a:br>
            <a:r>
              <a:rPr lang="nl-NL" sz="2000" dirty="0"/>
              <a:t>Dotteren en Stent</a:t>
            </a:r>
          </a:p>
          <a:p>
            <a:pPr marL="0" indent="0" fontAlgn="base">
              <a:buNone/>
            </a:pPr>
            <a:endParaRPr lang="nl-NL" sz="1500" dirty="0"/>
          </a:p>
          <a:p>
            <a:pPr marL="0" indent="0" fontAlgn="base">
              <a:buNone/>
            </a:pPr>
            <a:r>
              <a:rPr lang="nl-NL" sz="1500" dirty="0">
                <a:hlinkClick r:id="rId3"/>
              </a:rPr>
              <a:t>https://www.youtube.com/watch?v=zt4TVKOCUBo&amp;list=PLqQx9aDN8wBriW0hj-xOhxC8d__3pGDys&amp;index=7</a:t>
            </a:r>
            <a:endParaRPr lang="nl-NL" sz="1500" dirty="0"/>
          </a:p>
          <a:p>
            <a:endParaRPr lang="nl-NL" sz="1500" dirty="0"/>
          </a:p>
        </p:txBody>
      </p:sp>
    </p:spTree>
    <p:extLst>
      <p:ext uri="{BB962C8B-B14F-4D97-AF65-F5344CB8AC3E}">
        <p14:creationId xmlns:p14="http://schemas.microsoft.com/office/powerpoint/2010/main" val="1858836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2E8BD2A-4014-4DC6-A228-4ECE6A0AA6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46" name="Rectangle 45">
            <a:extLst>
              <a:ext uri="{FF2B5EF4-FFF2-40B4-BE49-F238E27FC236}">
                <a16:creationId xmlns:a16="http://schemas.microsoft.com/office/drawing/2014/main" id="{3896CA42-3323-41E5-B809-CD790B2AA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48" name="Freeform 5">
            <a:extLst>
              <a:ext uri="{FF2B5EF4-FFF2-40B4-BE49-F238E27FC236}">
                <a16:creationId xmlns:a16="http://schemas.microsoft.com/office/drawing/2014/main" id="{EA2FE539-0B6F-4FAE-A391-B46476F46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50" name="Freeform: Shape 49">
            <a:extLst>
              <a:ext uri="{FF2B5EF4-FFF2-40B4-BE49-F238E27FC236}">
                <a16:creationId xmlns:a16="http://schemas.microsoft.com/office/drawing/2014/main" id="{BD5A14FB-50A2-4964-8B07-EE40D1CE0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52" name="Freeform 5">
            <a:extLst>
              <a:ext uri="{FF2B5EF4-FFF2-40B4-BE49-F238E27FC236}">
                <a16:creationId xmlns:a16="http://schemas.microsoft.com/office/drawing/2014/main" id="{FD63331C-DD2E-43D8-9511-B44EC057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E15AA71D-1D0A-4129-B0D1-2D56B0A1D228}"/>
              </a:ext>
            </a:extLst>
          </p:cNvPr>
          <p:cNvSpPr>
            <a:spLocks noGrp="1"/>
          </p:cNvSpPr>
          <p:nvPr>
            <p:ph type="ctrTitle"/>
          </p:nvPr>
        </p:nvSpPr>
        <p:spPr>
          <a:xfrm>
            <a:off x="5232771" y="437513"/>
            <a:ext cx="6232398" cy="5954325"/>
          </a:xfrm>
        </p:spPr>
        <p:txBody>
          <a:bodyPr anchor="ctr">
            <a:normAutofit/>
          </a:bodyPr>
          <a:lstStyle/>
          <a:p>
            <a:br>
              <a:rPr lang="nl-NL" sz="2400" dirty="0"/>
            </a:br>
            <a:br>
              <a:rPr lang="nl-NL" sz="2400" dirty="0"/>
            </a:br>
            <a:r>
              <a:rPr lang="nl-NL" sz="2400" dirty="0"/>
              <a:t>Je krijgt de prognose hartfalen, wat dan?</a:t>
            </a:r>
            <a:br>
              <a:rPr lang="nl-NL" sz="2400" dirty="0"/>
            </a:br>
            <a:br>
              <a:rPr lang="nl-NL" sz="2400" dirty="0"/>
            </a:br>
            <a:r>
              <a:rPr lang="nl-NL" sz="2400" dirty="0"/>
              <a:t>Door medicijnen en een gezonde leefstijl hoeft het hart minder hard te werken en verminderen de klachten.</a:t>
            </a:r>
            <a:br>
              <a:rPr lang="nl-NL" sz="2400" dirty="0"/>
            </a:br>
            <a:br>
              <a:rPr lang="nl-NL" sz="1000" dirty="0"/>
            </a:br>
            <a:br>
              <a:rPr lang="en-US" sz="1000" dirty="0"/>
            </a:br>
            <a:br>
              <a:rPr lang="en-US" sz="1000" dirty="0"/>
            </a:br>
            <a:br>
              <a:rPr lang="en-US" sz="1000" dirty="0"/>
            </a:br>
            <a:br>
              <a:rPr lang="en-US" sz="1000" dirty="0"/>
            </a:br>
            <a:br>
              <a:rPr lang="nl-NL" sz="1000" dirty="0"/>
            </a:br>
            <a:br>
              <a:rPr lang="nl-NL" sz="1000" dirty="0"/>
            </a:br>
            <a:br>
              <a:rPr lang="nl-NL" dirty="0"/>
            </a:br>
            <a:br>
              <a:rPr lang="nl-NL" dirty="0"/>
            </a:br>
            <a:endParaRPr lang="nl-NL" sz="1300" dirty="0"/>
          </a:p>
        </p:txBody>
      </p:sp>
      <p:sp>
        <p:nvSpPr>
          <p:cNvPr id="3" name="Ondertitel 2">
            <a:extLst>
              <a:ext uri="{FF2B5EF4-FFF2-40B4-BE49-F238E27FC236}">
                <a16:creationId xmlns:a16="http://schemas.microsoft.com/office/drawing/2014/main" id="{BF754294-E722-47D6-B96D-315701D1F15E}"/>
              </a:ext>
            </a:extLst>
          </p:cNvPr>
          <p:cNvSpPr>
            <a:spLocks noGrp="1"/>
          </p:cNvSpPr>
          <p:nvPr>
            <p:ph type="subTitle" idx="1"/>
          </p:nvPr>
        </p:nvSpPr>
        <p:spPr>
          <a:xfrm>
            <a:off x="971257" y="1172776"/>
            <a:ext cx="3290257" cy="4512448"/>
          </a:xfrm>
        </p:spPr>
        <p:txBody>
          <a:bodyPr anchor="ctr">
            <a:normAutofit/>
          </a:bodyPr>
          <a:lstStyle/>
          <a:p>
            <a:pPr>
              <a:spcAft>
                <a:spcPts val="600"/>
              </a:spcAft>
            </a:pPr>
            <a:endParaRPr lang="nl-NL" sz="2400" dirty="0">
              <a:solidFill>
                <a:schemeClr val="tx1"/>
              </a:solidFill>
            </a:endParaRPr>
          </a:p>
          <a:p>
            <a:pPr>
              <a:spcAft>
                <a:spcPts val="600"/>
              </a:spcAft>
            </a:pPr>
            <a:endParaRPr lang="nl-NL" sz="2400" dirty="0">
              <a:solidFill>
                <a:schemeClr val="tx1"/>
              </a:solidFill>
            </a:endParaRPr>
          </a:p>
          <a:p>
            <a:pPr>
              <a:spcAft>
                <a:spcPts val="600"/>
              </a:spcAft>
            </a:pPr>
            <a:r>
              <a:rPr lang="nl-NL" sz="2400" dirty="0">
                <a:solidFill>
                  <a:schemeClr val="tx1"/>
                </a:solidFill>
              </a:rPr>
              <a:t>Prognose</a:t>
            </a:r>
          </a:p>
          <a:p>
            <a:pPr>
              <a:spcAft>
                <a:spcPts val="600"/>
              </a:spcAft>
            </a:pPr>
            <a:endParaRPr lang="nl-NL" sz="2400" dirty="0">
              <a:solidFill>
                <a:schemeClr val="tx1"/>
              </a:solidFill>
            </a:endParaRPr>
          </a:p>
        </p:txBody>
      </p:sp>
      <p:pic>
        <p:nvPicPr>
          <p:cNvPr id="9" name="Afbeelding 8" descr="Afbeelding met tekst, whiteboard&#10;&#10;Automatisch gegenereerde beschrijving">
            <a:extLst>
              <a:ext uri="{FF2B5EF4-FFF2-40B4-BE49-F238E27FC236}">
                <a16:creationId xmlns:a16="http://schemas.microsoft.com/office/drawing/2014/main" id="{4947FDDB-F26B-43FB-94C4-FB646A1BE7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5540" y="5215995"/>
            <a:ext cx="2143125" cy="2143125"/>
          </a:xfrm>
          <a:prstGeom prst="rect">
            <a:avLst/>
          </a:prstGeom>
        </p:spPr>
      </p:pic>
    </p:spTree>
    <p:extLst>
      <p:ext uri="{BB962C8B-B14F-4D97-AF65-F5344CB8AC3E}">
        <p14:creationId xmlns:p14="http://schemas.microsoft.com/office/powerpoint/2010/main" val="271838215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2E8BD2A-4014-4DC6-A228-4ECE6A0AA6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useBgFill="1">
        <p:nvSpPr>
          <p:cNvPr id="6" name="Rectangle 9">
            <a:extLst>
              <a:ext uri="{FF2B5EF4-FFF2-40B4-BE49-F238E27FC236}">
                <a16:creationId xmlns:a16="http://schemas.microsoft.com/office/drawing/2014/main" id="{3896CA42-3323-41E5-B809-CD790B2AA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7" name="Freeform 5">
            <a:extLst>
              <a:ext uri="{FF2B5EF4-FFF2-40B4-BE49-F238E27FC236}">
                <a16:creationId xmlns:a16="http://schemas.microsoft.com/office/drawing/2014/main" id="{EA2FE539-0B6F-4FAE-A391-B46476F46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p:spPr>
      </p:sp>
      <p:sp>
        <p:nvSpPr>
          <p:cNvPr id="14" name="Freeform: Shape 13">
            <a:extLst>
              <a:ext uri="{FF2B5EF4-FFF2-40B4-BE49-F238E27FC236}">
                <a16:creationId xmlns:a16="http://schemas.microsoft.com/office/drawing/2014/main" id="{BD5A14FB-50A2-4964-8B07-EE40D1CE0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5171964" y="-140866"/>
            <a:ext cx="6053670" cy="7139732"/>
          </a:xfrm>
          <a:custGeom>
            <a:avLst/>
            <a:gdLst>
              <a:gd name="connsiteX0" fmla="*/ 6053670 w 6053670"/>
              <a:gd name="connsiteY0" fmla="*/ 1098 h 7139732"/>
              <a:gd name="connsiteX1" fmla="*/ 6053670 w 6053670"/>
              <a:gd name="connsiteY1" fmla="*/ 1084479 h 7139732"/>
              <a:gd name="connsiteX2" fmla="*/ 6053670 w 6053670"/>
              <a:gd name="connsiteY2" fmla="*/ 1254558 h 7139732"/>
              <a:gd name="connsiteX3" fmla="*/ 6053670 w 6053670"/>
              <a:gd name="connsiteY3" fmla="*/ 7139732 h 7139732"/>
              <a:gd name="connsiteX4" fmla="*/ 0 w 6053670"/>
              <a:gd name="connsiteY4" fmla="*/ 7139732 h 7139732"/>
              <a:gd name="connsiteX5" fmla="*/ 0 w 6053670"/>
              <a:gd name="connsiteY5" fmla="*/ 1249853 h 7139732"/>
              <a:gd name="connsiteX6" fmla="*/ 0 w 6053670"/>
              <a:gd name="connsiteY6" fmla="*/ 1084479 h 7139732"/>
              <a:gd name="connsiteX7" fmla="*/ 0 w 6053670"/>
              <a:gd name="connsiteY7" fmla="*/ 0 h 7139732"/>
              <a:gd name="connsiteX8" fmla="*/ 35717 w 6053670"/>
              <a:gd name="connsiteY8" fmla="*/ 5488 h 7139732"/>
              <a:gd name="connsiteX9" fmla="*/ 140445 w 6053670"/>
              <a:gd name="connsiteY9" fmla="*/ 21641 h 7139732"/>
              <a:gd name="connsiteX10" fmla="*/ 216722 w 6053670"/>
              <a:gd name="connsiteY10" fmla="*/ 32932 h 7139732"/>
              <a:gd name="connsiteX11" fmla="*/ 307527 w 6053670"/>
              <a:gd name="connsiteY11" fmla="*/ 44850 h 7139732"/>
              <a:gd name="connsiteX12" fmla="*/ 415282 w 6053670"/>
              <a:gd name="connsiteY12" fmla="*/ 59121 h 7139732"/>
              <a:gd name="connsiteX13" fmla="*/ 534539 w 6053670"/>
              <a:gd name="connsiteY13" fmla="*/ 74175 h 7139732"/>
              <a:gd name="connsiteX14" fmla="*/ 668931 w 6053670"/>
              <a:gd name="connsiteY14" fmla="*/ 90014 h 7139732"/>
              <a:gd name="connsiteX15" fmla="*/ 815430 w 6053670"/>
              <a:gd name="connsiteY15" fmla="*/ 106794 h 7139732"/>
              <a:gd name="connsiteX16" fmla="*/ 974641 w 6053670"/>
              <a:gd name="connsiteY16" fmla="*/ 123574 h 7139732"/>
              <a:gd name="connsiteX17" fmla="*/ 1144144 w 6053670"/>
              <a:gd name="connsiteY17" fmla="*/ 140667 h 7139732"/>
              <a:gd name="connsiteX18" fmla="*/ 1326965 w 6053670"/>
              <a:gd name="connsiteY18" fmla="*/ 156506 h 7139732"/>
              <a:gd name="connsiteX19" fmla="*/ 1518261 w 6053670"/>
              <a:gd name="connsiteY19" fmla="*/ 171717 h 7139732"/>
              <a:gd name="connsiteX20" fmla="*/ 1720453 w 6053670"/>
              <a:gd name="connsiteY20" fmla="*/ 185518 h 7139732"/>
              <a:gd name="connsiteX21" fmla="*/ 1931121 w 6053670"/>
              <a:gd name="connsiteY21" fmla="*/ 198690 h 7139732"/>
              <a:gd name="connsiteX22" fmla="*/ 2150869 w 6053670"/>
              <a:gd name="connsiteY22" fmla="*/ 211079 h 7139732"/>
              <a:gd name="connsiteX23" fmla="*/ 2263467 w 6053670"/>
              <a:gd name="connsiteY23" fmla="*/ 215470 h 7139732"/>
              <a:gd name="connsiteX24" fmla="*/ 2378487 w 6053670"/>
              <a:gd name="connsiteY24" fmla="*/ 220332 h 7139732"/>
              <a:gd name="connsiteX25" fmla="*/ 2495323 w 6053670"/>
              <a:gd name="connsiteY25" fmla="*/ 224879 h 7139732"/>
              <a:gd name="connsiteX26" fmla="*/ 2612764 w 6053670"/>
              <a:gd name="connsiteY26" fmla="*/ 227859 h 7139732"/>
              <a:gd name="connsiteX27" fmla="*/ 2732627 w 6053670"/>
              <a:gd name="connsiteY27" fmla="*/ 230525 h 7139732"/>
              <a:gd name="connsiteX28" fmla="*/ 2853700 w 6053670"/>
              <a:gd name="connsiteY28" fmla="*/ 233348 h 7139732"/>
              <a:gd name="connsiteX29" fmla="*/ 2977195 w 6053670"/>
              <a:gd name="connsiteY29" fmla="*/ 235229 h 7139732"/>
              <a:gd name="connsiteX30" fmla="*/ 3101901 w 6053670"/>
              <a:gd name="connsiteY30" fmla="*/ 235229 h 7139732"/>
              <a:gd name="connsiteX31" fmla="*/ 3227817 w 6053670"/>
              <a:gd name="connsiteY31" fmla="*/ 236170 h 7139732"/>
              <a:gd name="connsiteX32" fmla="*/ 3354944 w 6053670"/>
              <a:gd name="connsiteY32" fmla="*/ 235229 h 7139732"/>
              <a:gd name="connsiteX33" fmla="*/ 3483887 w 6053670"/>
              <a:gd name="connsiteY33" fmla="*/ 233348 h 7139732"/>
              <a:gd name="connsiteX34" fmla="*/ 3612830 w 6053670"/>
              <a:gd name="connsiteY34" fmla="*/ 231623 h 7139732"/>
              <a:gd name="connsiteX35" fmla="*/ 3743590 w 6053670"/>
              <a:gd name="connsiteY35" fmla="*/ 227859 h 7139732"/>
              <a:gd name="connsiteX36" fmla="*/ 3875560 w 6053670"/>
              <a:gd name="connsiteY36" fmla="*/ 223938 h 7139732"/>
              <a:gd name="connsiteX37" fmla="*/ 4007530 w 6053670"/>
              <a:gd name="connsiteY37" fmla="*/ 219391 h 7139732"/>
              <a:gd name="connsiteX38" fmla="*/ 4140710 w 6053670"/>
              <a:gd name="connsiteY38" fmla="*/ 212961 h 7139732"/>
              <a:gd name="connsiteX39" fmla="*/ 4275102 w 6053670"/>
              <a:gd name="connsiteY39" fmla="*/ 205277 h 7139732"/>
              <a:gd name="connsiteX40" fmla="*/ 4410098 w 6053670"/>
              <a:gd name="connsiteY40" fmla="*/ 197907 h 7139732"/>
              <a:gd name="connsiteX41" fmla="*/ 4545096 w 6053670"/>
              <a:gd name="connsiteY41" fmla="*/ 188498 h 7139732"/>
              <a:gd name="connsiteX42" fmla="*/ 4681909 w 6053670"/>
              <a:gd name="connsiteY42" fmla="*/ 177207 h 7139732"/>
              <a:gd name="connsiteX43" fmla="*/ 4816905 w 6053670"/>
              <a:gd name="connsiteY43" fmla="*/ 165916 h 7139732"/>
              <a:gd name="connsiteX44" fmla="*/ 4954323 w 6053670"/>
              <a:gd name="connsiteY44" fmla="*/ 152899 h 7139732"/>
              <a:gd name="connsiteX45" fmla="*/ 5092347 w 6053670"/>
              <a:gd name="connsiteY45" fmla="*/ 138629 h 7139732"/>
              <a:gd name="connsiteX46" fmla="*/ 5228555 w 6053670"/>
              <a:gd name="connsiteY46" fmla="*/ 123574 h 7139732"/>
              <a:gd name="connsiteX47" fmla="*/ 5366578 w 6053670"/>
              <a:gd name="connsiteY47" fmla="*/ 106010 h 7139732"/>
              <a:gd name="connsiteX48" fmla="*/ 5503997 w 6053670"/>
              <a:gd name="connsiteY48" fmla="*/ 87192 h 7139732"/>
              <a:gd name="connsiteX49" fmla="*/ 5642020 w 6053670"/>
              <a:gd name="connsiteY49" fmla="*/ 68530 h 7139732"/>
              <a:gd name="connsiteX50" fmla="*/ 5779438 w 6053670"/>
              <a:gd name="connsiteY50" fmla="*/ 46733 h 7139732"/>
              <a:gd name="connsiteX51" fmla="*/ 5916251 w 6053670"/>
              <a:gd name="connsiteY51" fmla="*/ 24464 h 7139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3670" h="7139732">
                <a:moveTo>
                  <a:pt x="6053670" y="1098"/>
                </a:moveTo>
                <a:lnTo>
                  <a:pt x="6053670" y="1084479"/>
                </a:lnTo>
                <a:lnTo>
                  <a:pt x="6053670" y="1254558"/>
                </a:lnTo>
                <a:lnTo>
                  <a:pt x="6053670" y="7139732"/>
                </a:lnTo>
                <a:lnTo>
                  <a:pt x="0" y="7139732"/>
                </a:lnTo>
                <a:lnTo>
                  <a:pt x="0" y="1249853"/>
                </a:lnTo>
                <a:lnTo>
                  <a:pt x="0" y="1084479"/>
                </a:lnTo>
                <a:lnTo>
                  <a:pt x="0" y="0"/>
                </a:lnTo>
                <a:lnTo>
                  <a:pt x="35717" y="5488"/>
                </a:lnTo>
                <a:lnTo>
                  <a:pt x="140445" y="21641"/>
                </a:lnTo>
                <a:lnTo>
                  <a:pt x="216722" y="32932"/>
                </a:lnTo>
                <a:lnTo>
                  <a:pt x="307527" y="44850"/>
                </a:lnTo>
                <a:lnTo>
                  <a:pt x="415282" y="59121"/>
                </a:lnTo>
                <a:lnTo>
                  <a:pt x="534539" y="74175"/>
                </a:lnTo>
                <a:lnTo>
                  <a:pt x="668931" y="90014"/>
                </a:lnTo>
                <a:lnTo>
                  <a:pt x="815430" y="106794"/>
                </a:lnTo>
                <a:lnTo>
                  <a:pt x="974641" y="123574"/>
                </a:lnTo>
                <a:lnTo>
                  <a:pt x="1144144" y="140667"/>
                </a:lnTo>
                <a:lnTo>
                  <a:pt x="1326965" y="156506"/>
                </a:lnTo>
                <a:lnTo>
                  <a:pt x="1518261" y="171717"/>
                </a:lnTo>
                <a:lnTo>
                  <a:pt x="1720453" y="185518"/>
                </a:lnTo>
                <a:lnTo>
                  <a:pt x="1931121" y="198690"/>
                </a:lnTo>
                <a:lnTo>
                  <a:pt x="2150869" y="211079"/>
                </a:lnTo>
                <a:lnTo>
                  <a:pt x="2263467" y="215470"/>
                </a:lnTo>
                <a:lnTo>
                  <a:pt x="2378487" y="220332"/>
                </a:lnTo>
                <a:lnTo>
                  <a:pt x="2495323" y="224879"/>
                </a:lnTo>
                <a:lnTo>
                  <a:pt x="2612764" y="227859"/>
                </a:lnTo>
                <a:lnTo>
                  <a:pt x="2732627" y="230525"/>
                </a:lnTo>
                <a:lnTo>
                  <a:pt x="2853700" y="233348"/>
                </a:lnTo>
                <a:lnTo>
                  <a:pt x="2977195" y="235229"/>
                </a:lnTo>
                <a:lnTo>
                  <a:pt x="3101901" y="235229"/>
                </a:lnTo>
                <a:lnTo>
                  <a:pt x="3227817" y="236170"/>
                </a:lnTo>
                <a:lnTo>
                  <a:pt x="3354944" y="235229"/>
                </a:lnTo>
                <a:lnTo>
                  <a:pt x="3483887" y="233348"/>
                </a:lnTo>
                <a:lnTo>
                  <a:pt x="3612830" y="231623"/>
                </a:lnTo>
                <a:lnTo>
                  <a:pt x="3743590" y="227859"/>
                </a:lnTo>
                <a:lnTo>
                  <a:pt x="3875560" y="223938"/>
                </a:lnTo>
                <a:lnTo>
                  <a:pt x="4007530" y="219391"/>
                </a:lnTo>
                <a:lnTo>
                  <a:pt x="4140710" y="212961"/>
                </a:lnTo>
                <a:lnTo>
                  <a:pt x="4275102" y="205277"/>
                </a:lnTo>
                <a:lnTo>
                  <a:pt x="4410098" y="197907"/>
                </a:lnTo>
                <a:lnTo>
                  <a:pt x="4545096" y="188498"/>
                </a:lnTo>
                <a:lnTo>
                  <a:pt x="4681909" y="177207"/>
                </a:lnTo>
                <a:lnTo>
                  <a:pt x="4816905" y="165916"/>
                </a:lnTo>
                <a:lnTo>
                  <a:pt x="4954323" y="152899"/>
                </a:lnTo>
                <a:lnTo>
                  <a:pt x="5092347" y="138629"/>
                </a:lnTo>
                <a:lnTo>
                  <a:pt x="5228555" y="123574"/>
                </a:lnTo>
                <a:lnTo>
                  <a:pt x="5366578" y="106010"/>
                </a:lnTo>
                <a:lnTo>
                  <a:pt x="5503997" y="87192"/>
                </a:lnTo>
                <a:lnTo>
                  <a:pt x="5642020" y="68530"/>
                </a:lnTo>
                <a:lnTo>
                  <a:pt x="5779438" y="46733"/>
                </a:lnTo>
                <a:lnTo>
                  <a:pt x="5916251" y="24464"/>
                </a:lnTo>
                <a:close/>
              </a:path>
            </a:pathLst>
          </a:custGeom>
          <a:solidFill>
            <a:schemeClr val="tx1"/>
          </a:solidFill>
          <a:ln>
            <a:noFill/>
          </a:ln>
        </p:spPr>
      </p:sp>
      <p:sp>
        <p:nvSpPr>
          <p:cNvPr id="16" name="Freeform 5">
            <a:extLst>
              <a:ext uri="{FF2B5EF4-FFF2-40B4-BE49-F238E27FC236}">
                <a16:creationId xmlns:a16="http://schemas.microsoft.com/office/drawing/2014/main" id="{FD63331C-DD2E-43D8-9511-B44EC057D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el 1">
            <a:extLst>
              <a:ext uri="{FF2B5EF4-FFF2-40B4-BE49-F238E27FC236}">
                <a16:creationId xmlns:a16="http://schemas.microsoft.com/office/drawing/2014/main" id="{3E69F8D5-0674-4F58-AEE4-96C05D7B55ED}"/>
              </a:ext>
            </a:extLst>
          </p:cNvPr>
          <p:cNvSpPr>
            <a:spLocks noGrp="1"/>
          </p:cNvSpPr>
          <p:nvPr>
            <p:ph type="ctrTitle"/>
          </p:nvPr>
        </p:nvSpPr>
        <p:spPr>
          <a:xfrm>
            <a:off x="5510379" y="2566218"/>
            <a:ext cx="13685018" cy="8355047"/>
          </a:xfrm>
        </p:spPr>
        <p:txBody>
          <a:bodyPr anchor="ctr">
            <a:normAutofit fontScale="90000"/>
          </a:bodyPr>
          <a:lstStyle/>
          <a:p>
            <a:br>
              <a:rPr lang="nl-NL" sz="6600" dirty="0"/>
            </a:br>
            <a:br>
              <a:rPr lang="nl-NL" sz="2000" dirty="0"/>
            </a:br>
            <a:r>
              <a:rPr lang="en-US" sz="2000" dirty="0" err="1"/>
              <a:t>Bij</a:t>
            </a:r>
            <a:r>
              <a:rPr lang="en-US" sz="2000" dirty="0"/>
              <a:t> </a:t>
            </a:r>
            <a:r>
              <a:rPr lang="en-US" sz="2000" dirty="0" err="1"/>
              <a:t>hartfalen</a:t>
            </a:r>
            <a:r>
              <a:rPr lang="en-US" sz="2000" dirty="0"/>
              <a:t> </a:t>
            </a:r>
            <a:r>
              <a:rPr lang="en-US" sz="2000" dirty="0" err="1"/>
              <a:t>blijf</a:t>
            </a:r>
            <a:r>
              <a:rPr lang="en-US" sz="2000" dirty="0"/>
              <a:t> je </a:t>
            </a:r>
            <a:r>
              <a:rPr lang="en-US" sz="2000" dirty="0" err="1"/>
              <a:t>meestal</a:t>
            </a:r>
            <a:r>
              <a:rPr lang="en-US" sz="2000" dirty="0"/>
              <a:t> </a:t>
            </a:r>
            <a:r>
              <a:rPr lang="en-US" sz="2000" dirty="0" err="1"/>
              <a:t>onder</a:t>
            </a:r>
            <a:r>
              <a:rPr lang="en-US" sz="2000" dirty="0"/>
              <a:t> </a:t>
            </a:r>
            <a:r>
              <a:rPr lang="en-US" sz="2000" dirty="0" err="1"/>
              <a:t>controle</a:t>
            </a:r>
            <a:r>
              <a:rPr lang="en-US" sz="2000" dirty="0"/>
              <a:t> van </a:t>
            </a:r>
            <a:r>
              <a:rPr lang="en-US" sz="2000" dirty="0" err="1"/>
              <a:t>een</a:t>
            </a:r>
            <a:r>
              <a:rPr lang="en-US" sz="2000" dirty="0"/>
              <a:t> arts</a:t>
            </a:r>
            <a:br>
              <a:rPr lang="en-US" sz="2000" dirty="0"/>
            </a:br>
            <a:br>
              <a:rPr lang="en-US" sz="2000" dirty="0"/>
            </a:br>
            <a:br>
              <a:rPr lang="en-US" sz="2000" dirty="0"/>
            </a:br>
            <a:r>
              <a:rPr lang="en-US" sz="2000" dirty="0"/>
              <a:t>* </a:t>
            </a:r>
            <a:r>
              <a:rPr lang="nl-NL" sz="2000" dirty="0"/>
              <a:t>Regelmatige controle</a:t>
            </a:r>
            <a:br>
              <a:rPr lang="nl-NL" sz="2000" dirty="0"/>
            </a:br>
            <a:br>
              <a:rPr lang="en-US" sz="2000" dirty="0"/>
            </a:br>
            <a:br>
              <a:rPr lang="en-US" sz="2000" dirty="0"/>
            </a:br>
            <a:r>
              <a:rPr lang="en-US" sz="2000" dirty="0"/>
              <a:t>* </a:t>
            </a:r>
            <a:r>
              <a:rPr lang="en-US" sz="2000" dirty="0" err="1"/>
              <a:t>Hartfalenverpleegkundige</a:t>
            </a:r>
            <a:br>
              <a:rPr lang="en-US" sz="2000" dirty="0"/>
            </a:br>
            <a:br>
              <a:rPr lang="en-US" sz="2000" dirty="0"/>
            </a:br>
            <a:br>
              <a:rPr lang="nl-NL" sz="2000" dirty="0"/>
            </a:br>
            <a:r>
              <a:rPr lang="nl-NL" sz="2000" dirty="0"/>
              <a:t>* Diëtist</a:t>
            </a:r>
            <a:br>
              <a:rPr lang="nl-NL" sz="2000" dirty="0"/>
            </a:br>
            <a:br>
              <a:rPr lang="nl-NL" sz="2000" dirty="0"/>
            </a:br>
            <a:br>
              <a:rPr lang="en-US" sz="2000" dirty="0"/>
            </a:br>
            <a:r>
              <a:rPr lang="en-US" sz="2000" dirty="0"/>
              <a:t>* </a:t>
            </a:r>
            <a:r>
              <a:rPr lang="nl-NL" sz="2000" dirty="0"/>
              <a:t>Maatschappelijk werker en psycholoog</a:t>
            </a:r>
            <a:br>
              <a:rPr lang="nl-NL" sz="2000" dirty="0"/>
            </a:br>
            <a:br>
              <a:rPr lang="nl-NL" sz="2000" b="1" dirty="0"/>
            </a:br>
            <a:br>
              <a:rPr lang="en-US" sz="2000" dirty="0"/>
            </a:br>
            <a:r>
              <a:rPr lang="en-US" sz="2000" dirty="0"/>
              <a:t>* </a:t>
            </a:r>
            <a:r>
              <a:rPr lang="nl-NL" sz="2000" dirty="0"/>
              <a:t>Logopedist</a:t>
            </a:r>
            <a:br>
              <a:rPr lang="nl-NL" sz="2000" dirty="0"/>
            </a:br>
            <a:br>
              <a:rPr lang="nl-NL" sz="2000" b="1" dirty="0"/>
            </a:br>
            <a:br>
              <a:rPr lang="nl-NL" sz="2000" dirty="0"/>
            </a:br>
            <a:r>
              <a:rPr lang="nl-NL" sz="2000" dirty="0"/>
              <a:t>* Fysiotherapeut</a:t>
            </a:r>
            <a:br>
              <a:rPr lang="nl-NL" sz="2000" dirty="0"/>
            </a:br>
            <a:br>
              <a:rPr lang="nl-NL" sz="2000" b="1" dirty="0"/>
            </a:br>
            <a:r>
              <a:rPr lang="nl-NL" sz="1100" dirty="0"/>
              <a:t> </a:t>
            </a:r>
            <a:br>
              <a:rPr lang="nl-NL" sz="1100" dirty="0"/>
            </a:br>
            <a:br>
              <a:rPr lang="nl-NL" sz="1100" dirty="0"/>
            </a:br>
            <a:br>
              <a:rPr lang="nl-NL" sz="1100" dirty="0"/>
            </a:br>
            <a:br>
              <a:rPr lang="nl-NL" sz="1100" dirty="0"/>
            </a:br>
            <a:br>
              <a:rPr lang="nl-NL" sz="1100" dirty="0"/>
            </a:br>
            <a:br>
              <a:rPr lang="nl-NL" sz="1100" dirty="0"/>
            </a:br>
            <a:br>
              <a:rPr lang="nl-NL" sz="1100" dirty="0"/>
            </a:br>
            <a:br>
              <a:rPr lang="nl-NL" sz="1100" dirty="0"/>
            </a:br>
            <a:br>
              <a:rPr lang="nl-NL" sz="1100" dirty="0"/>
            </a:br>
            <a:br>
              <a:rPr lang="nl-NL" sz="1100" dirty="0"/>
            </a:br>
            <a:br>
              <a:rPr lang="nl-NL" sz="1100" b="1" dirty="0"/>
            </a:br>
            <a:br>
              <a:rPr lang="nl-NL" dirty="0"/>
            </a:br>
            <a:br>
              <a:rPr lang="nl-NL" sz="1100" dirty="0"/>
            </a:br>
            <a:br>
              <a:rPr lang="nl-NL" sz="1100" dirty="0"/>
            </a:br>
            <a:br>
              <a:rPr lang="nl-NL" dirty="0"/>
            </a:br>
            <a:br>
              <a:rPr lang="nl-NL" dirty="0"/>
            </a:br>
            <a:r>
              <a:rPr lang="en-US" dirty="0"/>
              <a:t> </a:t>
            </a:r>
            <a:br>
              <a:rPr lang="nl-NL" sz="1300" dirty="0"/>
            </a:br>
            <a:br>
              <a:rPr lang="nl-NL" sz="1300" dirty="0"/>
            </a:br>
            <a:br>
              <a:rPr lang="nl-NL" sz="1300" dirty="0"/>
            </a:br>
            <a:br>
              <a:rPr lang="nl-NL" dirty="0"/>
            </a:br>
            <a:br>
              <a:rPr lang="nl-NL" sz="1300" dirty="0"/>
            </a:br>
            <a:br>
              <a:rPr lang="nl-NL" sz="1300" dirty="0"/>
            </a:br>
            <a:r>
              <a:rPr lang="nl-NL" sz="1300" dirty="0"/>
              <a:t> </a:t>
            </a:r>
            <a:br>
              <a:rPr lang="nl-NL" dirty="0"/>
            </a:br>
            <a:br>
              <a:rPr lang="nl-NL" sz="6600" dirty="0"/>
            </a:br>
            <a:endParaRPr lang="nl-NL" sz="6600" dirty="0"/>
          </a:p>
        </p:txBody>
      </p:sp>
      <p:sp>
        <p:nvSpPr>
          <p:cNvPr id="3" name="Ondertitel 2">
            <a:extLst>
              <a:ext uri="{FF2B5EF4-FFF2-40B4-BE49-F238E27FC236}">
                <a16:creationId xmlns:a16="http://schemas.microsoft.com/office/drawing/2014/main" id="{3E84AF6A-D8F0-4C2F-9F29-E54280B9FDE4}"/>
              </a:ext>
            </a:extLst>
          </p:cNvPr>
          <p:cNvSpPr>
            <a:spLocks noGrp="1"/>
          </p:cNvSpPr>
          <p:nvPr>
            <p:ph type="subTitle" idx="1"/>
          </p:nvPr>
        </p:nvSpPr>
        <p:spPr>
          <a:xfrm>
            <a:off x="971257" y="1172776"/>
            <a:ext cx="3290257" cy="4512448"/>
          </a:xfrm>
        </p:spPr>
        <p:txBody>
          <a:bodyPr anchor="ctr">
            <a:normAutofit/>
          </a:bodyPr>
          <a:lstStyle/>
          <a:p>
            <a:r>
              <a:rPr lang="nl-NL" sz="2400" dirty="0">
                <a:solidFill>
                  <a:schemeClr val="tx1"/>
                </a:solidFill>
              </a:rPr>
              <a:t>Begeleiding</a:t>
            </a:r>
          </a:p>
        </p:txBody>
      </p:sp>
      <p:pic>
        <p:nvPicPr>
          <p:cNvPr id="1026" name="Picture 2" descr="Afbeeldingsresultaat voor afbeeldingen hartfalen">
            <a:extLst>
              <a:ext uri="{FF2B5EF4-FFF2-40B4-BE49-F238E27FC236}">
                <a16:creationId xmlns:a16="http://schemas.microsoft.com/office/drawing/2014/main" id="{57745FFF-BB58-494B-A0E2-5B4EBA7766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9156" y="4689987"/>
            <a:ext cx="4687632" cy="2010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02441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A76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C848884-A6CE-41F4-BAA7-16FA31298D1C}"/>
              </a:ext>
            </a:extLst>
          </p:cNvPr>
          <p:cNvSpPr>
            <a:spLocks noGrp="1"/>
          </p:cNvSpPr>
          <p:nvPr>
            <p:ph type="title"/>
          </p:nvPr>
        </p:nvSpPr>
        <p:spPr>
          <a:xfrm>
            <a:off x="524256" y="4767072"/>
            <a:ext cx="6594189" cy="1625210"/>
          </a:xfrm>
        </p:spPr>
        <p:txBody>
          <a:bodyPr>
            <a:normAutofit/>
          </a:bodyPr>
          <a:lstStyle/>
          <a:p>
            <a:pPr algn="r"/>
            <a:r>
              <a:rPr lang="nl-NL">
                <a:solidFill>
                  <a:srgbClr val="FFFFFF"/>
                </a:solidFill>
              </a:rPr>
              <a:t>Inhoud presentatie </a:t>
            </a:r>
          </a:p>
        </p:txBody>
      </p:sp>
      <p:pic>
        <p:nvPicPr>
          <p:cNvPr id="6" name="Afbeelding 5" descr="Afbeelding met object, licht, buiten&#10;&#10;Automatisch gegenereerde beschrijving">
            <a:extLst>
              <a:ext uri="{FF2B5EF4-FFF2-40B4-BE49-F238E27FC236}">
                <a16:creationId xmlns:a16="http://schemas.microsoft.com/office/drawing/2014/main" id="{5A1316E8-9E85-40FC-88FE-129AF2DD7AEF}"/>
              </a:ext>
            </a:extLst>
          </p:cNvPr>
          <p:cNvPicPr>
            <a:picLocks noChangeAspect="1"/>
          </p:cNvPicPr>
          <p:nvPr/>
        </p:nvPicPr>
        <p:blipFill rotWithShape="1">
          <a:blip r:embed="rId2">
            <a:extLst>
              <a:ext uri="{28A0092B-C50C-407E-A947-70E740481C1C}">
                <a14:useLocalDpi xmlns:a14="http://schemas.microsoft.com/office/drawing/2010/main" val="0"/>
              </a:ext>
            </a:extLst>
          </a:blip>
          <a:srcRect t="7554" r="1" b="15846"/>
          <a:stretch/>
        </p:blipFill>
        <p:spPr>
          <a:xfrm>
            <a:off x="327547" y="321733"/>
            <a:ext cx="7058306" cy="4107392"/>
          </a:xfrm>
          <a:prstGeom prst="rect">
            <a:avLst/>
          </a:prstGeom>
        </p:spPr>
      </p:pic>
      <p:sp>
        <p:nvSpPr>
          <p:cNvPr id="13" name="Rectangle 1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EBD35AE0-6F6C-4EC7-8B9B-931A85C873E5}"/>
              </a:ext>
            </a:extLst>
          </p:cNvPr>
          <p:cNvSpPr>
            <a:spLocks noGrp="1"/>
          </p:cNvSpPr>
          <p:nvPr>
            <p:ph idx="1"/>
          </p:nvPr>
        </p:nvSpPr>
        <p:spPr>
          <a:xfrm>
            <a:off x="8029319" y="917725"/>
            <a:ext cx="3424739" cy="4852362"/>
          </a:xfrm>
        </p:spPr>
        <p:txBody>
          <a:bodyPr anchor="ctr">
            <a:normAutofit/>
          </a:bodyPr>
          <a:lstStyle/>
          <a:p>
            <a:r>
              <a:rPr lang="nl-NL" sz="2000">
                <a:solidFill>
                  <a:srgbClr val="FFFFFF"/>
                </a:solidFill>
              </a:rPr>
              <a:t> Wat zijn hartfalen</a:t>
            </a:r>
          </a:p>
          <a:p>
            <a:r>
              <a:rPr lang="nl-NL" sz="2000">
                <a:solidFill>
                  <a:srgbClr val="FFFFFF"/>
                </a:solidFill>
              </a:rPr>
              <a:t>Oorzaken</a:t>
            </a:r>
          </a:p>
          <a:p>
            <a:r>
              <a:rPr lang="nl-NL" sz="2000">
                <a:solidFill>
                  <a:srgbClr val="FFFFFF"/>
                </a:solidFill>
              </a:rPr>
              <a:t>Symptomen</a:t>
            </a:r>
          </a:p>
          <a:p>
            <a:r>
              <a:rPr lang="nl-NL" sz="2000">
                <a:solidFill>
                  <a:srgbClr val="FFFFFF"/>
                </a:solidFill>
              </a:rPr>
              <a:t>Diagnose</a:t>
            </a:r>
          </a:p>
          <a:p>
            <a:r>
              <a:rPr lang="nl-NL" sz="2000">
                <a:solidFill>
                  <a:srgbClr val="FFFFFF"/>
                </a:solidFill>
              </a:rPr>
              <a:t>Ziekteverloop</a:t>
            </a:r>
          </a:p>
          <a:p>
            <a:r>
              <a:rPr lang="nl-NL" sz="2000">
                <a:solidFill>
                  <a:srgbClr val="FFFFFF"/>
                </a:solidFill>
              </a:rPr>
              <a:t>Behandeling</a:t>
            </a:r>
          </a:p>
          <a:p>
            <a:r>
              <a:rPr lang="nl-NL" sz="2000">
                <a:solidFill>
                  <a:srgbClr val="FFFFFF"/>
                </a:solidFill>
              </a:rPr>
              <a:t>Complicaties </a:t>
            </a:r>
          </a:p>
          <a:p>
            <a:r>
              <a:rPr lang="nl-NL" sz="2000">
                <a:solidFill>
                  <a:srgbClr val="FFFFFF"/>
                </a:solidFill>
              </a:rPr>
              <a:t>Prognose</a:t>
            </a:r>
          </a:p>
          <a:p>
            <a:r>
              <a:rPr lang="nl-NL" sz="2000">
                <a:solidFill>
                  <a:srgbClr val="FFFFFF"/>
                </a:solidFill>
              </a:rPr>
              <a:t>Begeleiding</a:t>
            </a:r>
          </a:p>
        </p:txBody>
      </p:sp>
    </p:spTree>
    <p:extLst>
      <p:ext uri="{BB962C8B-B14F-4D97-AF65-F5344CB8AC3E}">
        <p14:creationId xmlns:p14="http://schemas.microsoft.com/office/powerpoint/2010/main" val="230216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1ADB59-4071-4117-8EB6-D1E8636C28F6}"/>
              </a:ext>
            </a:extLst>
          </p:cNvPr>
          <p:cNvSpPr>
            <a:spLocks noGrp="1"/>
          </p:cNvSpPr>
          <p:nvPr>
            <p:ph type="title"/>
          </p:nvPr>
        </p:nvSpPr>
        <p:spPr>
          <a:xfrm>
            <a:off x="648929" y="629266"/>
            <a:ext cx="5127031" cy="1676603"/>
          </a:xfrm>
        </p:spPr>
        <p:txBody>
          <a:bodyPr>
            <a:normAutofit/>
          </a:bodyPr>
          <a:lstStyle/>
          <a:p>
            <a:r>
              <a:rPr lang="nl-NL" dirty="0"/>
              <a:t>Wat zijn hartfalen</a:t>
            </a:r>
          </a:p>
        </p:txBody>
      </p:sp>
      <p:sp>
        <p:nvSpPr>
          <p:cNvPr id="3" name="Tijdelijke aanduiding voor inhoud 2">
            <a:extLst>
              <a:ext uri="{FF2B5EF4-FFF2-40B4-BE49-F238E27FC236}">
                <a16:creationId xmlns:a16="http://schemas.microsoft.com/office/drawing/2014/main" id="{115A1824-AE7F-43DB-96AE-28556FD6240E}"/>
              </a:ext>
            </a:extLst>
          </p:cNvPr>
          <p:cNvSpPr>
            <a:spLocks noGrp="1"/>
          </p:cNvSpPr>
          <p:nvPr>
            <p:ph idx="1"/>
          </p:nvPr>
        </p:nvSpPr>
        <p:spPr>
          <a:xfrm>
            <a:off x="648930" y="2438400"/>
            <a:ext cx="5127029" cy="3785419"/>
          </a:xfrm>
        </p:spPr>
        <p:txBody>
          <a:bodyPr>
            <a:normAutofit/>
          </a:bodyPr>
          <a:lstStyle/>
          <a:p>
            <a:r>
              <a:rPr lang="nl-NL"/>
              <a:t>Hartfalen of </a:t>
            </a:r>
            <a:r>
              <a:rPr lang="nl-NL" err="1"/>
              <a:t>decompensatio</a:t>
            </a:r>
            <a:r>
              <a:rPr lang="nl-NL"/>
              <a:t> cordis is een chronische progressieve aandoening waarbij de pompfunctie van het hart verminderd is.</a:t>
            </a:r>
          </a:p>
          <a:p>
            <a:endParaRPr lang="nl-NL"/>
          </a:p>
          <a:p>
            <a:endParaRPr lang="nl-NL"/>
          </a:p>
          <a:p>
            <a:pPr marL="0" indent="0">
              <a:buNone/>
            </a:pPr>
            <a:endParaRPr lang="nl-NL"/>
          </a:p>
          <a:p>
            <a:endParaRPr lang="nl-NL"/>
          </a:p>
          <a:p>
            <a:pPr marL="0" indent="0">
              <a:buNone/>
            </a:pPr>
            <a:endParaRPr lang="nl-NL"/>
          </a:p>
        </p:txBody>
      </p:sp>
      <p:pic>
        <p:nvPicPr>
          <p:cNvPr id="5" name="Afbeelding 4" descr="Afbeelding met tekst, whiteboard&#10;&#10;Automatisch gegenereerde beschrijving">
            <a:extLst>
              <a:ext uri="{FF2B5EF4-FFF2-40B4-BE49-F238E27FC236}">
                <a16:creationId xmlns:a16="http://schemas.microsoft.com/office/drawing/2014/main" id="{8B0B2FAF-5213-43EC-9EBC-59CBA18FDEF3}"/>
              </a:ext>
            </a:extLst>
          </p:cNvPr>
          <p:cNvPicPr>
            <a:picLocks noChangeAspect="1"/>
          </p:cNvPicPr>
          <p:nvPr/>
        </p:nvPicPr>
        <p:blipFill rotWithShape="1">
          <a:blip r:embed="rId3">
            <a:extLst>
              <a:ext uri="{28A0092B-C50C-407E-A947-70E740481C1C}">
                <a14:useLocalDpi xmlns:a14="http://schemas.microsoft.com/office/drawing/2010/main" val="0"/>
              </a:ext>
            </a:extLst>
          </a:blip>
          <a:srcRect r="2080" b="-2"/>
          <a:stretch/>
        </p:blipFill>
        <p:spPr>
          <a:xfrm>
            <a:off x="6090613" y="640082"/>
            <a:ext cx="5461724" cy="5577837"/>
          </a:xfrm>
          <a:prstGeom prst="rect">
            <a:avLst/>
          </a:prstGeom>
          <a:effectLst/>
        </p:spPr>
      </p:pic>
    </p:spTree>
    <p:extLst>
      <p:ext uri="{BB962C8B-B14F-4D97-AF65-F5344CB8AC3E}">
        <p14:creationId xmlns:p14="http://schemas.microsoft.com/office/powerpoint/2010/main" val="301190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CB7FB-5488-45EE-9B66-223D21B3926A}"/>
              </a:ext>
            </a:extLst>
          </p:cNvPr>
          <p:cNvSpPr>
            <a:spLocks noGrp="1"/>
          </p:cNvSpPr>
          <p:nvPr>
            <p:ph type="title"/>
          </p:nvPr>
        </p:nvSpPr>
        <p:spPr>
          <a:xfrm>
            <a:off x="838200" y="365125"/>
            <a:ext cx="10515600" cy="1325563"/>
          </a:xfrm>
        </p:spPr>
        <p:txBody>
          <a:bodyPr>
            <a:normAutofit/>
          </a:bodyPr>
          <a:lstStyle/>
          <a:p>
            <a:r>
              <a:rPr lang="nl-NL" dirty="0"/>
              <a:t>Verschillende vormen van hartfalen</a:t>
            </a:r>
            <a:endParaRPr lang="nl-NL"/>
          </a:p>
        </p:txBody>
      </p:sp>
      <p:sp>
        <p:nvSpPr>
          <p:cNvPr id="3" name="Tijdelijke aanduiding voor inhoud 2">
            <a:extLst>
              <a:ext uri="{FF2B5EF4-FFF2-40B4-BE49-F238E27FC236}">
                <a16:creationId xmlns:a16="http://schemas.microsoft.com/office/drawing/2014/main" id="{7D58C4B2-5548-4AC5-A120-3034BCF89261}"/>
              </a:ext>
            </a:extLst>
          </p:cNvPr>
          <p:cNvSpPr>
            <a:spLocks noGrp="1"/>
          </p:cNvSpPr>
          <p:nvPr>
            <p:ph idx="1"/>
          </p:nvPr>
        </p:nvSpPr>
        <p:spPr>
          <a:xfrm>
            <a:off x="838200" y="1420837"/>
            <a:ext cx="5015484" cy="5317588"/>
          </a:xfrm>
        </p:spPr>
        <p:txBody>
          <a:bodyPr>
            <a:normAutofit fontScale="92500" lnSpcReduction="20000"/>
          </a:bodyPr>
          <a:lstStyle/>
          <a:p>
            <a:endParaRPr lang="nl-NL" sz="1700" dirty="0"/>
          </a:p>
          <a:p>
            <a:r>
              <a:rPr lang="nl-NL" sz="2200" b="1" dirty="0"/>
              <a:t>Hartspier die minder goed knijpt (systolische hartfalen)</a:t>
            </a:r>
          </a:p>
          <a:p>
            <a:r>
              <a:rPr lang="nl-NL" sz="2200" dirty="0"/>
              <a:t>Bij deze vorm van hartfalen heeft het hart minder spierkracht. De hartspier is vergroot, dunner en slapper dan normaal. Het hart vult zich goed met bloed, maar knijpt minder goed. </a:t>
            </a:r>
          </a:p>
          <a:p>
            <a:endParaRPr lang="nl-NL" sz="2200" dirty="0"/>
          </a:p>
          <a:p>
            <a:r>
              <a:rPr lang="nl-NL" sz="2200" b="1" dirty="0"/>
              <a:t>Hartfalen door een stijve hartspier (diastolische hartfalen)</a:t>
            </a:r>
          </a:p>
          <a:p>
            <a:r>
              <a:rPr lang="nl-NL" sz="2200" dirty="0"/>
              <a:t>Hierbij is de hartspier dikker en stijver. Het hart knijpt wel goed, maar kan zich niet goed ontspannen. Het hart vult zich minder goed met bloed. Het pompt per hartslag minder bloed uit</a:t>
            </a:r>
          </a:p>
          <a:p>
            <a:r>
              <a:rPr lang="nl-NL" sz="2200" dirty="0">
                <a:hlinkClick r:id="rId3"/>
              </a:rPr>
              <a:t>https://www.hartstichting.nl/hart-en-vaatziekten/hartfalen-gids/wat-is-hartfalen?tab=1</a:t>
            </a:r>
            <a:endParaRPr lang="nl-NL" sz="2200" dirty="0"/>
          </a:p>
          <a:p>
            <a:endParaRPr lang="nl-NL" sz="1700" dirty="0"/>
          </a:p>
        </p:txBody>
      </p:sp>
      <p:pic>
        <p:nvPicPr>
          <p:cNvPr id="5" name="Afbeelding 4">
            <a:extLst>
              <a:ext uri="{FF2B5EF4-FFF2-40B4-BE49-F238E27FC236}">
                <a16:creationId xmlns:a16="http://schemas.microsoft.com/office/drawing/2014/main" id="{808A55F8-C3E0-40C2-981B-627181A9A743}"/>
              </a:ext>
            </a:extLst>
          </p:cNvPr>
          <p:cNvPicPr>
            <a:picLocks noChangeAspect="1"/>
          </p:cNvPicPr>
          <p:nvPr/>
        </p:nvPicPr>
        <p:blipFill rotWithShape="1">
          <a:blip r:embed="rId4">
            <a:extLst>
              <a:ext uri="{28A0092B-C50C-407E-A947-70E740481C1C}">
                <a14:useLocalDpi xmlns:a14="http://schemas.microsoft.com/office/drawing/2010/main" val="0"/>
              </a:ext>
            </a:extLst>
          </a:blip>
          <a:srcRect l="3852" r="7080" b="-2"/>
          <a:stretch/>
        </p:blipFill>
        <p:spPr>
          <a:xfrm>
            <a:off x="6096000" y="1338616"/>
            <a:ext cx="5988148" cy="5519384"/>
          </a:xfrm>
          <a:prstGeom prst="rect">
            <a:avLst/>
          </a:prstGeom>
        </p:spPr>
      </p:pic>
    </p:spTree>
    <p:extLst>
      <p:ext uri="{BB962C8B-B14F-4D97-AF65-F5344CB8AC3E}">
        <p14:creationId xmlns:p14="http://schemas.microsoft.com/office/powerpoint/2010/main" val="542533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0BCA2-EC6D-40D7-81D2-4A5530DA5C04}"/>
              </a:ext>
            </a:extLst>
          </p:cNvPr>
          <p:cNvSpPr>
            <a:spLocks noGrp="1"/>
          </p:cNvSpPr>
          <p:nvPr>
            <p:ph type="title"/>
          </p:nvPr>
        </p:nvSpPr>
        <p:spPr>
          <a:xfrm>
            <a:off x="870204" y="606564"/>
            <a:ext cx="10451592" cy="1325563"/>
          </a:xfrm>
        </p:spPr>
        <p:txBody>
          <a:bodyPr anchor="ctr">
            <a:normAutofit/>
          </a:bodyPr>
          <a:lstStyle/>
          <a:p>
            <a:r>
              <a:rPr lang="nl-NL" dirty="0"/>
              <a:t>Oorzaken</a:t>
            </a:r>
            <a:endParaRPr lang="nl-NL"/>
          </a:p>
        </p:txBody>
      </p:sp>
      <p:sp>
        <p:nvSpPr>
          <p:cNvPr id="10" name="Rectangle 9">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Tijdelijke aanduiding voor inhoud 2">
            <a:extLst>
              <a:ext uri="{FF2B5EF4-FFF2-40B4-BE49-F238E27FC236}">
                <a16:creationId xmlns:a16="http://schemas.microsoft.com/office/drawing/2014/main" id="{98CB74C5-A899-4E2C-A93F-C8EDDBE243FE}"/>
              </a:ext>
            </a:extLst>
          </p:cNvPr>
          <p:cNvGraphicFramePr>
            <a:graphicFrameLocks noGrp="1"/>
          </p:cNvGraphicFramePr>
          <p:nvPr>
            <p:ph idx="1"/>
            <p:extLst>
              <p:ext uri="{D42A27DB-BD31-4B8C-83A1-F6EECF244321}">
                <p14:modId xmlns:p14="http://schemas.microsoft.com/office/powerpoint/2010/main" val="2855973186"/>
              </p:ext>
            </p:extLst>
          </p:nvPr>
        </p:nvGraphicFramePr>
        <p:xfrm>
          <a:off x="495300" y="2236162"/>
          <a:ext cx="10695826" cy="43077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Afbeelding 7" descr="Afbeelding met tekst, whiteboard&#10;&#10;Automatisch gegenereerde beschrijving">
            <a:extLst>
              <a:ext uri="{FF2B5EF4-FFF2-40B4-BE49-F238E27FC236}">
                <a16:creationId xmlns:a16="http://schemas.microsoft.com/office/drawing/2014/main" id="{DFF1A6AF-53B4-423A-9937-22D10E067E3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50400" y="5040842"/>
            <a:ext cx="2143125" cy="2143125"/>
          </a:xfrm>
          <a:prstGeom prst="rect">
            <a:avLst/>
          </a:prstGeom>
        </p:spPr>
      </p:pic>
    </p:spTree>
    <p:extLst>
      <p:ext uri="{BB962C8B-B14F-4D97-AF65-F5344CB8AC3E}">
        <p14:creationId xmlns:p14="http://schemas.microsoft.com/office/powerpoint/2010/main" val="3584048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D6C3A5-0496-46DA-BF5C-4781F88B4647}"/>
              </a:ext>
            </a:extLst>
          </p:cNvPr>
          <p:cNvSpPr>
            <a:spLocks noGrp="1"/>
          </p:cNvSpPr>
          <p:nvPr>
            <p:ph type="title"/>
          </p:nvPr>
        </p:nvSpPr>
        <p:spPr>
          <a:xfrm>
            <a:off x="870204" y="606564"/>
            <a:ext cx="10451592" cy="1325563"/>
          </a:xfrm>
        </p:spPr>
        <p:txBody>
          <a:bodyPr anchor="ctr">
            <a:normAutofit/>
          </a:bodyPr>
          <a:lstStyle/>
          <a:p>
            <a:r>
              <a:rPr lang="nl-NL" dirty="0"/>
              <a:t>symptomen</a:t>
            </a:r>
            <a:endParaRPr lang="nl-NL"/>
          </a:p>
        </p:txBody>
      </p:sp>
      <p:sp>
        <p:nvSpPr>
          <p:cNvPr id="10" name="Rectangle 9">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Tijdelijke aanduiding voor inhoud 2">
            <a:extLst>
              <a:ext uri="{FF2B5EF4-FFF2-40B4-BE49-F238E27FC236}">
                <a16:creationId xmlns:a16="http://schemas.microsoft.com/office/drawing/2014/main" id="{21F254F1-2D12-4D03-8A09-DF7A30474B54}"/>
              </a:ext>
            </a:extLst>
          </p:cNvPr>
          <p:cNvGraphicFramePr>
            <a:graphicFrameLocks noGrp="1"/>
          </p:cNvGraphicFramePr>
          <p:nvPr>
            <p:ph idx="1"/>
            <p:extLst>
              <p:ext uri="{D42A27DB-BD31-4B8C-83A1-F6EECF244321}">
                <p14:modId xmlns:p14="http://schemas.microsoft.com/office/powerpoint/2010/main" val="959380217"/>
              </p:ext>
            </p:extLst>
          </p:nvPr>
        </p:nvGraphicFramePr>
        <p:xfrm>
          <a:off x="1000874" y="2385390"/>
          <a:ext cx="10190252" cy="3617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Afbeelding 6" descr="Afbeelding met tekst, whiteboard&#10;&#10;Automatisch gegenereerde beschrijving">
            <a:extLst>
              <a:ext uri="{FF2B5EF4-FFF2-40B4-BE49-F238E27FC236}">
                <a16:creationId xmlns:a16="http://schemas.microsoft.com/office/drawing/2014/main" id="{017542D6-D928-4FB5-99C3-9CF9867D6E9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50400" y="5040842"/>
            <a:ext cx="2143125" cy="2143125"/>
          </a:xfrm>
          <a:prstGeom prst="rect">
            <a:avLst/>
          </a:prstGeom>
        </p:spPr>
      </p:pic>
    </p:spTree>
    <p:extLst>
      <p:ext uri="{BB962C8B-B14F-4D97-AF65-F5344CB8AC3E}">
        <p14:creationId xmlns:p14="http://schemas.microsoft.com/office/powerpoint/2010/main" val="1782932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D4677F-5167-47C5-9555-B2B70F7C632E}"/>
              </a:ext>
            </a:extLst>
          </p:cNvPr>
          <p:cNvSpPr>
            <a:spLocks noGrp="1"/>
          </p:cNvSpPr>
          <p:nvPr>
            <p:ph type="title"/>
          </p:nvPr>
        </p:nvSpPr>
        <p:spPr>
          <a:xfrm>
            <a:off x="870204" y="606564"/>
            <a:ext cx="10451592" cy="1325563"/>
          </a:xfrm>
        </p:spPr>
        <p:txBody>
          <a:bodyPr anchor="ctr">
            <a:normAutofit/>
          </a:bodyPr>
          <a:lstStyle/>
          <a:p>
            <a:r>
              <a:rPr lang="nl-NL" dirty="0"/>
              <a:t>Diagnose</a:t>
            </a:r>
            <a:endParaRPr lang="nl-NL"/>
          </a:p>
        </p:txBody>
      </p:sp>
      <p:sp>
        <p:nvSpPr>
          <p:cNvPr id="10" name="Rectangle 9">
            <a:extLst>
              <a:ext uri="{FF2B5EF4-FFF2-40B4-BE49-F238E27FC236}">
                <a16:creationId xmlns:a16="http://schemas.microsoft.com/office/drawing/2014/main" id="{A5711A0E-A428-4ED1-96CB-33D69FD84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874" y="2043803"/>
            <a:ext cx="10190252" cy="80683"/>
          </a:xfrm>
          <a:prstGeom prst="rect">
            <a:avLst/>
          </a:prstGeom>
          <a:solidFill>
            <a:schemeClr val="tx1">
              <a:lumMod val="50000"/>
              <a:lumOff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Tijdelijke aanduiding voor inhoud 2">
            <a:extLst>
              <a:ext uri="{FF2B5EF4-FFF2-40B4-BE49-F238E27FC236}">
                <a16:creationId xmlns:a16="http://schemas.microsoft.com/office/drawing/2014/main" id="{934CA213-DFEE-4CE8-B7B5-DEC8FEBE87F2}"/>
              </a:ext>
            </a:extLst>
          </p:cNvPr>
          <p:cNvGraphicFramePr>
            <a:graphicFrameLocks noGrp="1"/>
          </p:cNvGraphicFramePr>
          <p:nvPr>
            <p:ph idx="1"/>
            <p:extLst>
              <p:ext uri="{D42A27DB-BD31-4B8C-83A1-F6EECF244321}">
                <p14:modId xmlns:p14="http://schemas.microsoft.com/office/powerpoint/2010/main" val="2862773271"/>
              </p:ext>
            </p:extLst>
          </p:nvPr>
        </p:nvGraphicFramePr>
        <p:xfrm>
          <a:off x="1000874" y="2385390"/>
          <a:ext cx="10190252" cy="3617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Afbeelding 6" descr="Afbeelding met tekst, whiteboard&#10;&#10;Automatisch gegenereerde beschrijving">
            <a:extLst>
              <a:ext uri="{FF2B5EF4-FFF2-40B4-BE49-F238E27FC236}">
                <a16:creationId xmlns:a16="http://schemas.microsoft.com/office/drawing/2014/main" id="{524223CB-23A8-4A2F-88B2-C81DE73AD6A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50400" y="5040842"/>
            <a:ext cx="2143125" cy="2143125"/>
          </a:xfrm>
          <a:prstGeom prst="rect">
            <a:avLst/>
          </a:prstGeom>
        </p:spPr>
      </p:pic>
    </p:spTree>
    <p:extLst>
      <p:ext uri="{BB962C8B-B14F-4D97-AF65-F5344CB8AC3E}">
        <p14:creationId xmlns:p14="http://schemas.microsoft.com/office/powerpoint/2010/main" val="2061954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BAFD176-D4C4-45B9-8D6E-C25F94C5C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22859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3C52E319-B569-4121-BFBA-DEF6A5381A0A}"/>
              </a:ext>
            </a:extLst>
          </p:cNvPr>
          <p:cNvSpPr>
            <a:spLocks noGrp="1"/>
          </p:cNvSpPr>
          <p:nvPr>
            <p:ph type="title"/>
          </p:nvPr>
        </p:nvSpPr>
        <p:spPr>
          <a:xfrm>
            <a:off x="960120" y="434101"/>
            <a:ext cx="9552448" cy="1232750"/>
          </a:xfrm>
        </p:spPr>
        <p:txBody>
          <a:bodyPr anchor="b">
            <a:normAutofit/>
          </a:bodyPr>
          <a:lstStyle/>
          <a:p>
            <a:r>
              <a:rPr lang="nl-NL" sz="4100" dirty="0">
                <a:solidFill>
                  <a:schemeClr val="bg1"/>
                </a:solidFill>
              </a:rPr>
              <a:t>Ziekteverloop</a:t>
            </a:r>
            <a:br>
              <a:rPr lang="nl-NL" sz="4100" dirty="0">
                <a:solidFill>
                  <a:schemeClr val="bg1"/>
                </a:solidFill>
              </a:rPr>
            </a:br>
            <a:endParaRPr lang="nl-NL" sz="4100" dirty="0">
              <a:solidFill>
                <a:schemeClr val="bg1"/>
              </a:solidFill>
            </a:endParaRPr>
          </a:p>
        </p:txBody>
      </p:sp>
      <p:cxnSp>
        <p:nvCxnSpPr>
          <p:cNvPr id="11" name="Straight Connector 10">
            <a:extLst>
              <a:ext uri="{FF2B5EF4-FFF2-40B4-BE49-F238E27FC236}">
                <a16:creationId xmlns:a16="http://schemas.microsoft.com/office/drawing/2014/main" id="{E85B2D6B-877E-4599-A643-756FB8601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 y="1676579"/>
            <a:ext cx="1062763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Freeform 6">
            <a:extLst>
              <a:ext uri="{FF2B5EF4-FFF2-40B4-BE49-F238E27FC236}">
                <a16:creationId xmlns:a16="http://schemas.microsoft.com/office/drawing/2014/main" id="{9514E575-433A-4266-8C2D-C2BD62D81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938535"/>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solidFill>
          <a:ln w="0">
            <a:noFill/>
            <a:prstDash val="solid"/>
            <a:round/>
            <a:headEnd/>
            <a:tailEnd/>
          </a:ln>
        </p:spPr>
      </p:sp>
      <p:sp>
        <p:nvSpPr>
          <p:cNvPr id="3" name="Tijdelijke aanduiding voor inhoud 2">
            <a:extLst>
              <a:ext uri="{FF2B5EF4-FFF2-40B4-BE49-F238E27FC236}">
                <a16:creationId xmlns:a16="http://schemas.microsoft.com/office/drawing/2014/main" id="{392EB738-FBF1-4663-92D2-C6B5D3A93252}"/>
              </a:ext>
            </a:extLst>
          </p:cNvPr>
          <p:cNvSpPr>
            <a:spLocks noGrp="1"/>
          </p:cNvSpPr>
          <p:nvPr>
            <p:ph idx="1"/>
          </p:nvPr>
        </p:nvSpPr>
        <p:spPr>
          <a:xfrm>
            <a:off x="0" y="2295726"/>
            <a:ext cx="8088923" cy="4562273"/>
          </a:xfrm>
        </p:spPr>
        <p:txBody>
          <a:bodyPr>
            <a:normAutofit fontScale="92500" lnSpcReduction="20000"/>
          </a:bodyPr>
          <a:lstStyle/>
          <a:p>
            <a:pPr marL="0" indent="0">
              <a:buNone/>
            </a:pPr>
            <a:endParaRPr lang="nl-NL" sz="1100" dirty="0"/>
          </a:p>
          <a:p>
            <a:pPr marL="0" indent="0">
              <a:buNone/>
            </a:pPr>
            <a:br>
              <a:rPr lang="nl-NL" sz="2000" dirty="0"/>
            </a:br>
            <a:r>
              <a:rPr lang="nl-NL" sz="2200" b="1" dirty="0"/>
              <a:t>Beginstadia:</a:t>
            </a:r>
            <a:endParaRPr lang="nl-NL" sz="2200" dirty="0"/>
          </a:p>
          <a:p>
            <a:pPr fontAlgn="base"/>
            <a:r>
              <a:rPr lang="nl-NL" sz="2200" dirty="0"/>
              <a:t>Vermoeidheid en kortademigheid bij inspanning</a:t>
            </a:r>
          </a:p>
          <a:p>
            <a:pPr marL="0" indent="0">
              <a:buNone/>
            </a:pPr>
            <a:br>
              <a:rPr lang="nl-NL" sz="2200" dirty="0"/>
            </a:br>
            <a:r>
              <a:rPr lang="nl-NL" sz="2200" b="1" dirty="0"/>
              <a:t>Latere stadia:</a:t>
            </a:r>
            <a:endParaRPr lang="nl-NL" sz="2200" dirty="0"/>
          </a:p>
          <a:p>
            <a:pPr fontAlgn="base"/>
            <a:r>
              <a:rPr lang="nl-NL" sz="2200" dirty="0"/>
              <a:t>kortademigheid in rust</a:t>
            </a:r>
          </a:p>
          <a:p>
            <a:pPr fontAlgn="base"/>
            <a:r>
              <a:rPr lang="nl-NL" sz="2200" dirty="0"/>
              <a:t>concentratiestoornissen</a:t>
            </a:r>
          </a:p>
          <a:p>
            <a:pPr fontAlgn="base"/>
            <a:r>
              <a:rPr lang="nl-NL" sz="2200" dirty="0"/>
              <a:t>perifeer oedeem (vochtophoping in het lichaam (bijv. enkels, benen of armen).</a:t>
            </a:r>
          </a:p>
          <a:p>
            <a:pPr fontAlgn="base"/>
            <a:r>
              <a:rPr lang="nl-NL" sz="2200" dirty="0"/>
              <a:t>spierzwakte</a:t>
            </a:r>
          </a:p>
          <a:p>
            <a:pPr fontAlgn="base"/>
            <a:r>
              <a:rPr lang="nl-NL" sz="2200" dirty="0"/>
              <a:t>prikkelhoest</a:t>
            </a:r>
          </a:p>
          <a:p>
            <a:pPr fontAlgn="base"/>
            <a:r>
              <a:rPr lang="nl-NL" sz="2200" dirty="0"/>
              <a:t>gewichtstoename</a:t>
            </a:r>
          </a:p>
          <a:p>
            <a:pPr fontAlgn="base"/>
            <a:r>
              <a:rPr lang="nl-NL" sz="2200" dirty="0"/>
              <a:t>verminderde inspanningstolerantie</a:t>
            </a:r>
          </a:p>
          <a:p>
            <a:endParaRPr lang="nl-NL" sz="1100" dirty="0"/>
          </a:p>
        </p:txBody>
      </p:sp>
      <p:pic>
        <p:nvPicPr>
          <p:cNvPr id="4" name="Afbeelding 3" descr="Afbeelding met tekst, whiteboard&#10;&#10;Automatisch gegenereerde beschrijving">
            <a:extLst>
              <a:ext uri="{FF2B5EF4-FFF2-40B4-BE49-F238E27FC236}">
                <a16:creationId xmlns:a16="http://schemas.microsoft.com/office/drawing/2014/main" id="{E0469C49-F0BF-470F-BFFE-02C432747A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2457" y="3013658"/>
            <a:ext cx="2762517" cy="2762517"/>
          </a:xfrm>
          <a:prstGeom prst="rect">
            <a:avLst/>
          </a:prstGeom>
        </p:spPr>
      </p:pic>
    </p:spTree>
    <p:extLst>
      <p:ext uri="{BB962C8B-B14F-4D97-AF65-F5344CB8AC3E}">
        <p14:creationId xmlns:p14="http://schemas.microsoft.com/office/powerpoint/2010/main" val="2961111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AD5248C2-E940-43FD-ADF4-1E5BB92E37EB}"/>
              </a:ext>
            </a:extLst>
          </p:cNvPr>
          <p:cNvSpPr>
            <a:spLocks noGrp="1"/>
          </p:cNvSpPr>
          <p:nvPr>
            <p:ph type="title"/>
          </p:nvPr>
        </p:nvSpPr>
        <p:spPr>
          <a:xfrm>
            <a:off x="4384039" y="365125"/>
            <a:ext cx="7164493" cy="1325563"/>
          </a:xfrm>
        </p:spPr>
        <p:txBody>
          <a:bodyPr>
            <a:normAutofit/>
          </a:bodyPr>
          <a:lstStyle/>
          <a:p>
            <a:r>
              <a:rPr lang="nl-NL" dirty="0"/>
              <a:t>Complicaties</a:t>
            </a:r>
            <a:endParaRPr lang="nl-NL"/>
          </a:p>
        </p:txBody>
      </p:sp>
      <p:pic>
        <p:nvPicPr>
          <p:cNvPr id="4" name="Afbeelding 3" descr="Afbeelding met tekst, whiteboard&#10;&#10;Automatisch gegenereerde beschrijving">
            <a:extLst>
              <a:ext uri="{FF2B5EF4-FFF2-40B4-BE49-F238E27FC236}">
                <a16:creationId xmlns:a16="http://schemas.microsoft.com/office/drawing/2014/main" id="{048BD91F-209D-46E5-AE3A-B29DCC99BE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 y="1715781"/>
            <a:ext cx="3425957" cy="3425957"/>
          </a:xfrm>
          <a:prstGeom prst="rect">
            <a:avLst/>
          </a:prstGeom>
        </p:spPr>
      </p:pic>
      <p:sp>
        <p:nvSpPr>
          <p:cNvPr id="3" name="Tijdelijke aanduiding voor inhoud 2">
            <a:extLst>
              <a:ext uri="{FF2B5EF4-FFF2-40B4-BE49-F238E27FC236}">
                <a16:creationId xmlns:a16="http://schemas.microsoft.com/office/drawing/2014/main" id="{20AAD406-36C5-43C0-96A6-44895CCFBCB2}"/>
              </a:ext>
            </a:extLst>
          </p:cNvPr>
          <p:cNvSpPr>
            <a:spLocks noGrp="1"/>
          </p:cNvSpPr>
          <p:nvPr>
            <p:ph idx="1"/>
          </p:nvPr>
        </p:nvSpPr>
        <p:spPr>
          <a:xfrm>
            <a:off x="4387515" y="2022601"/>
            <a:ext cx="7161017" cy="4154361"/>
          </a:xfrm>
        </p:spPr>
        <p:txBody>
          <a:bodyPr>
            <a:normAutofit fontScale="92500" lnSpcReduction="10000"/>
          </a:bodyPr>
          <a:lstStyle/>
          <a:p>
            <a:pPr marL="0" indent="0">
              <a:buNone/>
            </a:pPr>
            <a:endParaRPr lang="nl-NL" sz="1900" dirty="0"/>
          </a:p>
          <a:p>
            <a:pPr marL="0" indent="0">
              <a:buNone/>
            </a:pPr>
            <a:br>
              <a:rPr lang="nl-NL" sz="2400" dirty="0"/>
            </a:br>
            <a:r>
              <a:rPr lang="nl-NL" sz="2400" dirty="0"/>
              <a:t>Hartfalen kan leiden tot verschillende complicaties:</a:t>
            </a:r>
          </a:p>
          <a:p>
            <a:pPr fontAlgn="base"/>
            <a:r>
              <a:rPr lang="nl-NL" sz="2400" dirty="0"/>
              <a:t>Hartritmestoornissen en hartstilstand.</a:t>
            </a:r>
          </a:p>
          <a:p>
            <a:pPr fontAlgn="base"/>
            <a:r>
              <a:rPr lang="nl-NL" sz="2400" dirty="0" err="1"/>
              <a:t>Nierschade</a:t>
            </a:r>
            <a:r>
              <a:rPr lang="nl-NL" sz="2400" dirty="0"/>
              <a:t> en nierfalen.</a:t>
            </a:r>
          </a:p>
          <a:p>
            <a:pPr fontAlgn="base"/>
            <a:r>
              <a:rPr lang="nl-NL" sz="2400" dirty="0"/>
              <a:t>Leverschade en leverfalen.</a:t>
            </a:r>
          </a:p>
          <a:p>
            <a:pPr fontAlgn="base"/>
            <a:r>
              <a:rPr lang="nl-NL" sz="2400" dirty="0"/>
              <a:t>Een beroerte: deze wordt veroorzaakt door bloedstolsels die vanuit het hart in de bloedvaten naar de hersenen terecht komen.</a:t>
            </a:r>
          </a:p>
          <a:p>
            <a:pPr fontAlgn="base"/>
            <a:r>
              <a:rPr lang="nl-NL" sz="2400" dirty="0"/>
              <a:t>Achteruitgang van de hersenfuncties (zoals geheugen, concentratie en initiatief nemen) en zelfs dementie.</a:t>
            </a:r>
          </a:p>
          <a:p>
            <a:pPr fontAlgn="base"/>
            <a:r>
              <a:rPr lang="nl-NL" sz="2400" dirty="0"/>
              <a:t>Ondervoeding.</a:t>
            </a:r>
          </a:p>
          <a:p>
            <a:endParaRPr lang="nl-NL" sz="1900" dirty="0"/>
          </a:p>
        </p:txBody>
      </p:sp>
    </p:spTree>
    <p:extLst>
      <p:ext uri="{BB962C8B-B14F-4D97-AF65-F5344CB8AC3E}">
        <p14:creationId xmlns:p14="http://schemas.microsoft.com/office/powerpoint/2010/main" val="1428855568"/>
      </p:ext>
    </p:extLst>
  </p:cSld>
  <p:clrMapOvr>
    <a:overrideClrMapping bg1="dk1" tx1="lt1" bg2="dk2" tx2="lt2" accent1="accent1" accent2="accent2" accent3="accent3" accent4="accent4" accent5="accent5" accent6="accent6" hlink="hlink" folHlink="folHlink"/>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on-directiekamer">
  <a:themeElements>
    <a:clrScheme name="Ion-directiekamer">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directiekamer">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directiekamer">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440</Words>
  <Application>Microsoft Office PowerPoint</Application>
  <PresentationFormat>Breedbeeld</PresentationFormat>
  <Paragraphs>142</Paragraphs>
  <Slides>15</Slides>
  <Notes>5</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15</vt:i4>
      </vt:variant>
    </vt:vector>
  </HeadingPairs>
  <TitlesOfParts>
    <vt:vector size="22" baseType="lpstr">
      <vt:lpstr>Arial</vt:lpstr>
      <vt:lpstr>Calibri</vt:lpstr>
      <vt:lpstr>Calibri Light</vt:lpstr>
      <vt:lpstr>Century Gothic</vt:lpstr>
      <vt:lpstr>Wingdings 3</vt:lpstr>
      <vt:lpstr>Kantoorthema</vt:lpstr>
      <vt:lpstr>Ion-directiekamer</vt:lpstr>
      <vt:lpstr>Hartfalen</vt:lpstr>
      <vt:lpstr>Inhoud presentatie </vt:lpstr>
      <vt:lpstr>Wat zijn hartfalen</vt:lpstr>
      <vt:lpstr>Verschillende vormen van hartfalen</vt:lpstr>
      <vt:lpstr>Oorzaken</vt:lpstr>
      <vt:lpstr>symptomen</vt:lpstr>
      <vt:lpstr>Diagnose</vt:lpstr>
      <vt:lpstr>Ziekteverloop </vt:lpstr>
      <vt:lpstr>Complicaties</vt:lpstr>
      <vt:lpstr>Behandeling</vt:lpstr>
      <vt:lpstr>Gezonde leefstijl</vt:lpstr>
      <vt:lpstr>Medicijnen</vt:lpstr>
      <vt:lpstr>Operatie</vt:lpstr>
      <vt:lpstr>  Je krijgt de prognose hartfalen, wat dan?  Door medicijnen en een gezonde leefstijl hoeft het hart minder hard te werken en verminderen de klachten.          </vt:lpstr>
      <vt:lpstr>  Bij hartfalen blijf je meestal onder controle van een arts   * Regelmatige controle   * Hartfalenverpleegkundige   * Diëtist   * Maatschappelijk werker en psycholoog   * Logopedist   * Fysiotherapeut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Hartfalen</dc:title>
  <dc:creator>Suzanne Kersten-Ewalts</dc:creator>
  <cp:lastModifiedBy>Suzanne Kersten-Ewalts</cp:lastModifiedBy>
  <cp:revision>2</cp:revision>
  <dcterms:created xsi:type="dcterms:W3CDTF">2019-09-09T19:20:57Z</dcterms:created>
  <dcterms:modified xsi:type="dcterms:W3CDTF">2019-10-29T19:48:09Z</dcterms:modified>
</cp:coreProperties>
</file>