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2" r:id="rId8"/>
    <p:sldId id="261" r:id="rId9"/>
    <p:sldId id="267" r:id="rId10"/>
    <p:sldId id="265" r:id="rId11"/>
    <p:sldId id="266" r:id="rId12"/>
    <p:sldId id="268"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smtClean="0"/>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3BDF337A-E4A8-4CC6-8200-1E84F36112FA}" type="datetimeFigureOut">
              <a:rPr lang="nl-NL" smtClean="0"/>
              <a:t>14-10-2019</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93C9528-0A95-41B8-9503-3C037C0559D4}" type="slidenum">
              <a:rPr lang="nl-NL" smtClean="0"/>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BDF337A-E4A8-4CC6-8200-1E84F36112FA}" type="datetimeFigureOut">
              <a:rPr lang="nl-NL" smtClean="0"/>
              <a:t>14-10-2019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C9528-0A95-41B8-9503-3C037C0559D4}"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BDF337A-E4A8-4CC6-8200-1E84F36112FA}" type="datetimeFigureOut">
              <a:rPr lang="nl-NL" smtClean="0"/>
              <a:t>14-10-2019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C9528-0A95-41B8-9503-3C037C0559D4}"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BDF337A-E4A8-4CC6-8200-1E84F36112FA}" type="datetimeFigureOut">
              <a:rPr lang="nl-NL" smtClean="0"/>
              <a:t>14-10-2019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3C9528-0A95-41B8-9503-3C037C0559D4}"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3BDF337A-E4A8-4CC6-8200-1E84F36112FA}" type="datetimeFigureOut">
              <a:rPr lang="nl-NL" smtClean="0"/>
              <a:t>14-10-2019</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93C9528-0A95-41B8-9503-3C037C0559D4}" type="slidenum">
              <a:rPr lang="nl-NL" smtClean="0"/>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3BDF337A-E4A8-4CC6-8200-1E84F36112FA}" type="datetimeFigureOut">
              <a:rPr lang="nl-NL" smtClean="0"/>
              <a:t>14-10-2019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p>
            <a:fld id="{193C9528-0A95-41B8-9503-3C037C0559D4}" type="slidenum">
              <a:rPr lang="nl-NL" smtClean="0"/>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3BDF337A-E4A8-4CC6-8200-1E84F36112FA}" type="datetimeFigureOut">
              <a:rPr lang="nl-NL" smtClean="0"/>
              <a:t>14-10-2019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p>
            <a:fld id="{193C9528-0A95-41B8-9503-3C037C0559D4}"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3BDF337A-E4A8-4CC6-8200-1E84F36112FA}" type="datetimeFigureOut">
              <a:rPr lang="nl-NL" smtClean="0"/>
              <a:t>14-10-2019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3C9528-0A95-41B8-9503-3C037C0559D4}" type="slidenum">
              <a:rPr lang="nl-NL" smtClean="0"/>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DF337A-E4A8-4CC6-8200-1E84F36112FA}" type="datetimeFigureOut">
              <a:rPr lang="nl-NL" smtClean="0"/>
              <a:t>14-10-2019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3C9528-0A95-41B8-9503-3C037C0559D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3BDF337A-E4A8-4CC6-8200-1E84F36112FA}" type="datetimeFigureOut">
              <a:rPr lang="nl-NL" smtClean="0"/>
              <a:t>14-10-2019</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93C9528-0A95-41B8-9503-3C037C0559D4}" type="slidenum">
              <a:rPr lang="nl-NL" smtClean="0"/>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smtClean="0">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3BDF337A-E4A8-4CC6-8200-1E84F36112FA}" type="datetimeFigureOut">
              <a:rPr lang="nl-NL" smtClean="0"/>
              <a:t>14-10-2019</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93C9528-0A95-41B8-9503-3C037C0559D4}" type="slidenum">
              <a:rPr lang="nl-NL" smtClean="0"/>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BDF337A-E4A8-4CC6-8200-1E84F36112FA}" type="datetimeFigureOut">
              <a:rPr lang="nl-NL" smtClean="0"/>
              <a:t>14-10-2019</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93C9528-0A95-41B8-9503-3C037C0559D4}" type="slidenum">
              <a:rPr lang="nl-NL" smtClean="0"/>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Hydrocultuur</a:t>
            </a:r>
            <a:r>
              <a:rPr lang="nl-NL" dirty="0" smtClean="0"/>
              <a:t>	</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8260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48680"/>
            <a:ext cx="4762500"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75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5549602" cy="36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645024"/>
            <a:ext cx="3796680" cy="237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16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t>Maak opdracht hydrocultuur (opdracht 6, 2</a:t>
            </a:r>
            <a:r>
              <a:rPr lang="nl-NL" baseline="30000" dirty="0" smtClean="0"/>
              <a:t>e</a:t>
            </a:r>
            <a:r>
              <a:rPr lang="nl-NL" dirty="0" smtClean="0"/>
              <a:t> deel)</a:t>
            </a:r>
          </a:p>
          <a:p>
            <a:endParaRPr lang="nl-NL" dirty="0"/>
          </a:p>
          <a:p>
            <a:endParaRPr lang="nl-NL" dirty="0" smtClean="0"/>
          </a:p>
          <a:p>
            <a:endParaRPr lang="nl-NL" dirty="0" smtClean="0"/>
          </a:p>
          <a:p>
            <a:endParaRPr lang="nl-NL" dirty="0"/>
          </a:p>
          <a:p>
            <a:endParaRPr lang="nl-NL" dirty="0"/>
          </a:p>
        </p:txBody>
      </p:sp>
    </p:spTree>
    <p:extLst>
      <p:ext uri="{BB962C8B-B14F-4D97-AF65-F5344CB8AC3E}">
        <p14:creationId xmlns:p14="http://schemas.microsoft.com/office/powerpoint/2010/main" val="182477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a:t>
            </a:r>
            <a:endParaRPr lang="nl-NL" dirty="0"/>
          </a:p>
        </p:txBody>
      </p:sp>
      <p:sp>
        <p:nvSpPr>
          <p:cNvPr id="3" name="Tijdelijke aanduiding voor inhoud 2"/>
          <p:cNvSpPr>
            <a:spLocks noGrp="1"/>
          </p:cNvSpPr>
          <p:nvPr>
            <p:ph idx="1"/>
          </p:nvPr>
        </p:nvSpPr>
        <p:spPr/>
        <p:txBody>
          <a:bodyPr/>
          <a:lstStyle/>
          <a:p>
            <a:r>
              <a:rPr lang="nl-NL" dirty="0" smtClean="0"/>
              <a:t>Planten spelen een belangrijke rol op de werkvloer, het geeft rust, zuurstof kortom het heeft een positief effect op de mens.</a:t>
            </a:r>
          </a:p>
          <a:p>
            <a:endParaRPr lang="nl-NL" dirty="0"/>
          </a:p>
          <a:p>
            <a:r>
              <a:rPr lang="nl-NL" dirty="0" smtClean="0"/>
              <a:t>Een gezonde werkomgeving maakt mensen productiever! Je concentratievermogen verbetert en je voelt je fitter!</a:t>
            </a:r>
            <a:endParaRPr lang="nl-NL" dirty="0"/>
          </a:p>
        </p:txBody>
      </p:sp>
    </p:spTree>
    <p:extLst>
      <p:ext uri="{BB962C8B-B14F-4D97-AF65-F5344CB8AC3E}">
        <p14:creationId xmlns:p14="http://schemas.microsoft.com/office/powerpoint/2010/main" val="138291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Beplanting </a:t>
            </a:r>
            <a:endParaRPr lang="nl-NL" dirty="0"/>
          </a:p>
        </p:txBody>
      </p:sp>
      <p:sp>
        <p:nvSpPr>
          <p:cNvPr id="3" name="Tijdelijke aanduiding voor inhoud 2"/>
          <p:cNvSpPr>
            <a:spLocks noGrp="1"/>
          </p:cNvSpPr>
          <p:nvPr>
            <p:ph idx="1"/>
          </p:nvPr>
        </p:nvSpPr>
        <p:spPr/>
        <p:txBody>
          <a:bodyPr/>
          <a:lstStyle/>
          <a:p>
            <a:r>
              <a:rPr lang="nl-NL" dirty="0" smtClean="0"/>
              <a:t>Weinig tijd voor watergeven, voeding e.d. (verzorging)</a:t>
            </a:r>
          </a:p>
          <a:p>
            <a:r>
              <a:rPr lang="nl-NL" dirty="0"/>
              <a:t> Z</a:t>
            </a:r>
            <a:r>
              <a:rPr lang="nl-NL" dirty="0" smtClean="0"/>
              <a:t>iektes/plagen</a:t>
            </a:r>
          </a:p>
          <a:p>
            <a:r>
              <a:rPr lang="nl-NL" dirty="0" smtClean="0"/>
              <a:t> Weinig ruimte</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365104"/>
            <a:ext cx="4031729" cy="217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92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Hydrocultuur</a:t>
            </a:r>
            <a:endParaRPr lang="nl-NL" dirty="0"/>
          </a:p>
        </p:txBody>
      </p:sp>
      <p:sp>
        <p:nvSpPr>
          <p:cNvPr id="3" name="Tijdelijke aanduiding voor inhoud 2"/>
          <p:cNvSpPr>
            <a:spLocks noGrp="1"/>
          </p:cNvSpPr>
          <p:nvPr>
            <p:ph idx="1"/>
          </p:nvPr>
        </p:nvSpPr>
        <p:spPr/>
        <p:txBody>
          <a:bodyPr/>
          <a:lstStyle/>
          <a:p>
            <a:r>
              <a:rPr lang="nl-NL" dirty="0"/>
              <a:t>Een teelt op hydrocultuur wil zeggen dat de planten groeien op basis van water, waarin de nodige voedingsstoffen </a:t>
            </a:r>
            <a:r>
              <a:rPr lang="nl-NL" dirty="0" smtClean="0"/>
              <a:t>zijn </a:t>
            </a:r>
            <a:r>
              <a:rPr lang="nl-NL" dirty="0"/>
              <a:t>toegevoegd. Er wordt geen gebruik gemaakt van grond zoals in de klassieke teeltwijzen.  </a:t>
            </a:r>
          </a:p>
        </p:txBody>
      </p:sp>
    </p:spTree>
    <p:extLst>
      <p:ext uri="{BB962C8B-B14F-4D97-AF65-F5344CB8AC3E}">
        <p14:creationId xmlns:p14="http://schemas.microsoft.com/office/powerpoint/2010/main" val="7717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Hydrocultuur betekent het telen van planten op water. De grond waarin de plant normaal gesproken staat, wordt door een gespecialiseerd proces vervangen door kleikorrels. Deze kleikorrels zijn speciaal voor dit doel ontwikkeld. De planten kunnen hierdoor in een laagje water staan</a:t>
            </a:r>
            <a:r>
              <a:rPr lang="nl-NL" dirty="0" smtClean="0"/>
              <a:t>.</a:t>
            </a:r>
          </a:p>
          <a:p>
            <a:endParaRPr lang="nl-NL" dirty="0"/>
          </a:p>
          <a:p>
            <a:r>
              <a:rPr lang="nl-NL" dirty="0"/>
              <a:t>Deze planten ontwikkelen een ander soort wortel. Dit komt omdat water minder zuurstof bevat dan poreuze potgrond. Deze wortels kunnen toch voldoende zuurstof opnemen, maar zijn minder vertakt en hebben lange fijne haarwortels.</a:t>
            </a:r>
          </a:p>
          <a:p>
            <a:endParaRPr lang="nl-NL" dirty="0"/>
          </a:p>
        </p:txBody>
      </p:sp>
    </p:spTree>
    <p:extLst>
      <p:ext uri="{BB962C8B-B14F-4D97-AF65-F5344CB8AC3E}">
        <p14:creationId xmlns:p14="http://schemas.microsoft.com/office/powerpoint/2010/main" val="303780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voordelen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De planten zijn minder vatbaar voor ziekten, omdat er geen grond wordt gebruikt waarin een hogere vervuilingsgehalte schuilt.  </a:t>
            </a:r>
            <a:endParaRPr lang="nl-NL" dirty="0" smtClean="0"/>
          </a:p>
          <a:p>
            <a:endParaRPr lang="nl-NL" dirty="0"/>
          </a:p>
          <a:p>
            <a:r>
              <a:rPr lang="nl-NL" dirty="0" smtClean="0"/>
              <a:t>Geen </a:t>
            </a:r>
            <a:r>
              <a:rPr lang="nl-NL" dirty="0"/>
              <a:t>extra werk met wieden, aangezien er geen onkruidgroei is</a:t>
            </a:r>
            <a:r>
              <a:rPr lang="nl-NL" dirty="0" smtClean="0"/>
              <a:t>.</a:t>
            </a:r>
          </a:p>
          <a:p>
            <a:endParaRPr lang="nl-NL" dirty="0"/>
          </a:p>
          <a:p>
            <a:r>
              <a:rPr lang="nl-NL" dirty="0"/>
              <a:t>Mogelijk om in zeer beperkte ruimten goede resultaten te halen</a:t>
            </a:r>
            <a:r>
              <a:rPr lang="nl-NL" dirty="0" smtClean="0"/>
              <a:t>.</a:t>
            </a:r>
          </a:p>
          <a:p>
            <a:endParaRPr lang="nl-NL" dirty="0"/>
          </a:p>
          <a:p>
            <a:r>
              <a:rPr lang="nl-NL" dirty="0"/>
              <a:t>Geen risico op uitgedroogde planten, </a:t>
            </a:r>
            <a:r>
              <a:rPr lang="nl-NL" dirty="0" smtClean="0"/>
              <a:t>omdat </a:t>
            </a:r>
            <a:r>
              <a:rPr lang="nl-NL" dirty="0"/>
              <a:t>de plant zelf het nodige water ophaalt via de </a:t>
            </a:r>
            <a:r>
              <a:rPr lang="nl-NL" dirty="0" smtClean="0"/>
              <a:t>wortels</a:t>
            </a:r>
          </a:p>
          <a:p>
            <a:endParaRPr lang="nl-NL" dirty="0"/>
          </a:p>
          <a:p>
            <a:endParaRPr lang="nl-NL" dirty="0"/>
          </a:p>
        </p:txBody>
      </p:sp>
    </p:spTree>
    <p:extLst>
      <p:ext uri="{BB962C8B-B14F-4D97-AF65-F5344CB8AC3E}">
        <p14:creationId xmlns:p14="http://schemas.microsoft.com/office/powerpoint/2010/main" val="136923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nadelen</a:t>
            </a:r>
            <a:endParaRPr lang="nl-NL" dirty="0"/>
          </a:p>
        </p:txBody>
      </p:sp>
      <p:sp>
        <p:nvSpPr>
          <p:cNvPr id="3" name="Tijdelijke aanduiding voor inhoud 2"/>
          <p:cNvSpPr>
            <a:spLocks noGrp="1"/>
          </p:cNvSpPr>
          <p:nvPr>
            <p:ph idx="1"/>
          </p:nvPr>
        </p:nvSpPr>
        <p:spPr/>
        <p:txBody>
          <a:bodyPr/>
          <a:lstStyle/>
          <a:p>
            <a:r>
              <a:rPr lang="nl-NL" dirty="0" smtClean="0"/>
              <a:t>Materialen (pot, watergeefsysteem) zijn niet overal verkrijgbaar;</a:t>
            </a:r>
          </a:p>
          <a:p>
            <a:r>
              <a:rPr lang="nl-NL" dirty="0" smtClean="0"/>
              <a:t>Duur in aanschaf.</a:t>
            </a:r>
          </a:p>
          <a:p>
            <a:endParaRPr lang="nl-NL" dirty="0"/>
          </a:p>
        </p:txBody>
      </p:sp>
    </p:spTree>
    <p:extLst>
      <p:ext uri="{BB962C8B-B14F-4D97-AF65-F5344CB8AC3E}">
        <p14:creationId xmlns:p14="http://schemas.microsoft.com/office/powerpoint/2010/main" val="349916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werkt het?</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De plant wordt in een soort van substraat geplaatst dat bestaat uit poreuze gesteenten, steenwol of materialen die niet kunnen rotten. Het water bevindt zich in een reservesysteem en door de capillaire werking wordt het water tot bij de wortels gebracht in de poreuze media. Hierdoor is het zelfs mogelijk om planten die een verschillende waterbehoefte hebben naast elkaar te laten groeien. </a:t>
            </a:r>
          </a:p>
          <a:p>
            <a:r>
              <a:rPr lang="nl-NL" dirty="0" smtClean="0"/>
              <a:t/>
            </a:r>
            <a:br>
              <a:rPr lang="nl-NL" dirty="0" smtClean="0"/>
            </a:br>
            <a:r>
              <a:rPr lang="nl-NL" dirty="0" smtClean="0"/>
              <a:t>Een niveauverklikker zorgt ervoor dat je ten </a:t>
            </a:r>
            <a:r>
              <a:rPr lang="nl-NL" dirty="0" err="1" smtClean="0"/>
              <a:t>allentijde</a:t>
            </a:r>
            <a:r>
              <a:rPr lang="nl-NL" dirty="0" smtClean="0"/>
              <a:t> het waterniveau op peil kan houden van het waterreservoir.</a:t>
            </a:r>
            <a:endParaRPr lang="nl-NL" dirty="0"/>
          </a:p>
        </p:txBody>
      </p:sp>
    </p:spTree>
    <p:extLst>
      <p:ext uri="{BB962C8B-B14F-4D97-AF65-F5344CB8AC3E}">
        <p14:creationId xmlns:p14="http://schemas.microsoft.com/office/powerpoint/2010/main" val="96923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890195"/>
            <a:ext cx="8229600" cy="4526280"/>
          </a:xfrm>
        </p:spPr>
        <p:txBody>
          <a:bodyPr/>
          <a:lstStyle/>
          <a:p>
            <a:r>
              <a:rPr lang="nl-NL" dirty="0"/>
              <a:t>Geef de hydrocultuur plant water tot OPT (optimaal). Geef de plant alleen water tot MAX (maximaal) wanneer de plant binnen 10 dagen droog staat</a:t>
            </a:r>
            <a:r>
              <a:rPr lang="nl-NL" dirty="0" smtClean="0"/>
              <a:t>.</a:t>
            </a:r>
          </a:p>
          <a:p>
            <a:endParaRPr lang="nl-NL" dirty="0"/>
          </a:p>
          <a:p>
            <a:r>
              <a:rPr lang="nl-NL" dirty="0"/>
              <a:t>Nadat de watermeter op MIN (minimaal) staat dienen de wortels vier dagen te luchten voordat de plant opnieuw water krijgt.</a:t>
            </a:r>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890964"/>
            <a:ext cx="990612" cy="175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451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207</TotalTime>
  <Words>348</Words>
  <Application>Microsoft Office PowerPoint</Application>
  <PresentationFormat>Diavoorstelling (4:3)</PresentationFormat>
  <Paragraphs>36</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Gieterij</vt:lpstr>
      <vt:lpstr>Hydrocultuur </vt:lpstr>
      <vt:lpstr>Inleiding</vt:lpstr>
      <vt:lpstr>Beplanting </vt:lpstr>
      <vt:lpstr>Hydrocultuur</vt:lpstr>
      <vt:lpstr>PowerPoint-presentatie</vt:lpstr>
      <vt:lpstr>voordelen</vt:lpstr>
      <vt:lpstr>nadelen</vt:lpstr>
      <vt:lpstr>Hoe werkt het?</vt:lpstr>
      <vt:lpstr>PowerPoint-presentatie</vt:lpstr>
      <vt:lpstr>PowerPoint-presentatie</vt:lpstr>
      <vt:lpstr>PowerPoint-presentatie</vt:lpstr>
      <vt:lpstr>Opdracht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Beplantingsplan</dc:title>
  <dc:creator>admin</dc:creator>
  <cp:lastModifiedBy>admin</cp:lastModifiedBy>
  <cp:revision>9</cp:revision>
  <dcterms:created xsi:type="dcterms:W3CDTF">2018-01-24T19:01:24Z</dcterms:created>
  <dcterms:modified xsi:type="dcterms:W3CDTF">2019-10-14T19:00:04Z</dcterms:modified>
</cp:coreProperties>
</file>