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1"/>
  </p:notesMasterIdLst>
  <p:sldIdLst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4"/>
    <p:restoredTop sz="75489" autoAdjust="0"/>
  </p:normalViewPr>
  <p:slideViewPr>
    <p:cSldViewPr snapToGrid="0" snapToObjects="1">
      <p:cViewPr varScale="1">
        <p:scale>
          <a:sx n="55" d="100"/>
          <a:sy n="55" d="100"/>
        </p:scale>
        <p:origin x="147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08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89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541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613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666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409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491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59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Hoofdstuk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hoofdstuk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14-10-2019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2.2 Natuurlijke gedragingen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Natuurlijke gedragssystemen:</a:t>
            </a:r>
          </a:p>
          <a:p>
            <a:r>
              <a:rPr lang="nl-NL" dirty="0" smtClean="0"/>
              <a:t>Sociaal gedrag</a:t>
            </a:r>
          </a:p>
          <a:p>
            <a:r>
              <a:rPr lang="nl-NL" dirty="0" smtClean="0"/>
              <a:t>Foerageergedrag</a:t>
            </a:r>
          </a:p>
          <a:p>
            <a:r>
              <a:rPr lang="nl-NL" dirty="0" smtClean="0"/>
              <a:t>Vluchtgedrag</a:t>
            </a:r>
          </a:p>
          <a:p>
            <a:r>
              <a:rPr lang="nl-NL" dirty="0" smtClean="0"/>
              <a:t>Voortplantingsgedrag</a:t>
            </a:r>
          </a:p>
          <a:p>
            <a:r>
              <a:rPr lang="nl-NL" dirty="0" smtClean="0"/>
              <a:t>Comfortgedrag</a:t>
            </a:r>
          </a:p>
          <a:p>
            <a:r>
              <a:rPr lang="nl-NL" dirty="0" smtClean="0"/>
              <a:t>Rustgedrag</a:t>
            </a:r>
          </a:p>
          <a:p>
            <a:r>
              <a:rPr lang="nl-NL" dirty="0" smtClean="0"/>
              <a:t>Maternaal gedrag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Ethologie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Natuurlijk gedrag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03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2761"/>
          </a:xfrm>
        </p:spPr>
        <p:txBody>
          <a:bodyPr>
            <a:normAutofit/>
          </a:bodyPr>
          <a:lstStyle/>
          <a:p>
            <a:r>
              <a:rPr lang="nl-NL" sz="4000" dirty="0" smtClean="0"/>
              <a:t>2.2 Natuurlijke gedragingen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Sociaal gedrag: </a:t>
            </a:r>
          </a:p>
          <a:p>
            <a:pPr marL="0" indent="0">
              <a:buNone/>
            </a:pPr>
            <a:r>
              <a:rPr lang="nl-NL" dirty="0"/>
              <a:t>H</a:t>
            </a:r>
            <a:r>
              <a:rPr lang="nl-NL" dirty="0" smtClean="0"/>
              <a:t>et gedrag van soortgenoten naar elkaar.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Dit kan vriendelijk zijn zoals spelen of vlooien</a:t>
            </a:r>
          </a:p>
          <a:p>
            <a:r>
              <a:rPr lang="nl-NL" dirty="0" smtClean="0"/>
              <a:t>Maar ook agressief zoals imponeren en dreigen</a:t>
            </a:r>
          </a:p>
          <a:p>
            <a:r>
              <a:rPr lang="nl-NL" dirty="0" smtClean="0"/>
              <a:t>Ook belangrijk voor sociale en lichamelijke ontwikkeling, en het leervermogen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Ethologie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Natuurlijk gedrag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143" y="781680"/>
            <a:ext cx="3396343" cy="25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7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2.2 Natuurlijke gedragingen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Foerageergedrag: </a:t>
            </a:r>
          </a:p>
          <a:p>
            <a:pPr marL="0" indent="0">
              <a:buNone/>
            </a:pPr>
            <a:r>
              <a:rPr lang="nl-NL" dirty="0"/>
              <a:t>A</a:t>
            </a:r>
            <a:r>
              <a:rPr lang="nl-NL" dirty="0" smtClean="0"/>
              <a:t>l het gedrag dat te maken heeft met voedsel vinden.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Kuddedieren; grote groep; herkauwers</a:t>
            </a:r>
          </a:p>
          <a:p>
            <a:r>
              <a:rPr lang="nl-NL" dirty="0" smtClean="0"/>
              <a:t>Roofdieren;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Hondachtigen; jagen in groepen, verdelen de buit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Katachtigen; jagen alleen (behalve leeuwen)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Ethologie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Natuurlijk gedrag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72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2.2 Natuurlijke gedragingen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Vluchtgedrag: </a:t>
            </a:r>
          </a:p>
          <a:p>
            <a:pPr marL="0" indent="0">
              <a:buNone/>
            </a:pPr>
            <a:r>
              <a:rPr lang="nl-NL" dirty="0"/>
              <a:t>G</a:t>
            </a:r>
            <a:r>
              <a:rPr lang="nl-NL" dirty="0" smtClean="0"/>
              <a:t>edrag dat prooidieren beschermt van roofdieren.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Meerdere tactieken:</a:t>
            </a:r>
          </a:p>
          <a:p>
            <a:r>
              <a:rPr lang="nl-NL" dirty="0" smtClean="0"/>
              <a:t>Wegrennen naar een veilige schuilplaats</a:t>
            </a:r>
          </a:p>
          <a:p>
            <a:r>
              <a:rPr lang="nl-NL" dirty="0" smtClean="0"/>
              <a:t>Gebruik maken van gedrag van soortgenoten die waarschuwen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Ethologie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Natuurlijk gedrag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9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732"/>
          </a:xfrm>
        </p:spPr>
        <p:txBody>
          <a:bodyPr>
            <a:normAutofit/>
          </a:bodyPr>
          <a:lstStyle/>
          <a:p>
            <a:r>
              <a:rPr lang="nl-NL" sz="4000" dirty="0" smtClean="0"/>
              <a:t>2.2 Natuurlijke gedragingen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Voortplantingsgedrag: </a:t>
            </a:r>
          </a:p>
          <a:p>
            <a:pPr marL="0" indent="0">
              <a:buNone/>
            </a:pPr>
            <a:r>
              <a:rPr lang="nl-NL" dirty="0"/>
              <a:t>A</a:t>
            </a:r>
            <a:r>
              <a:rPr lang="nl-NL" dirty="0" smtClean="0"/>
              <a:t>lle gedragingen die te maken hebben met de voortplanting.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Niet alleen paring, maar ook het gedrag vooraf (bronst)</a:t>
            </a:r>
          </a:p>
          <a:p>
            <a:r>
              <a:rPr lang="nl-NL" dirty="0" err="1" smtClean="0"/>
              <a:t>Soortspecifiek</a:t>
            </a:r>
            <a:r>
              <a:rPr lang="nl-NL" dirty="0" smtClean="0"/>
              <a:t> voortplantingsgedrag</a:t>
            </a:r>
          </a:p>
          <a:p>
            <a:r>
              <a:rPr lang="nl-NL" dirty="0" smtClean="0"/>
              <a:t>Bronsttijd: periode dat dier vruchtbaar is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Alleen dan kan een paring succesvol zijn</a:t>
            </a:r>
            <a:endParaRPr lang="nl-NL" dirty="0"/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Hoe vaak dat is verschilt per diersoort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Ethologie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Natuurlijk gedrag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5771" y="3821325"/>
            <a:ext cx="3458030" cy="23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>
            <a:normAutofit/>
          </a:bodyPr>
          <a:lstStyle/>
          <a:p>
            <a:r>
              <a:rPr lang="nl-NL" sz="4000" dirty="0" smtClean="0"/>
              <a:t>2.2 Natuurlijke gedragingen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Comfortgedrag: </a:t>
            </a:r>
          </a:p>
          <a:p>
            <a:pPr marL="0" indent="0">
              <a:buNone/>
            </a:pPr>
            <a:r>
              <a:rPr lang="nl-NL" dirty="0"/>
              <a:t>G</a:t>
            </a:r>
            <a:r>
              <a:rPr lang="nl-NL" dirty="0" smtClean="0"/>
              <a:t>edrag dat een dier laat zien om zijn welzijn te vergroten.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Belangrijk dat dieren dit gedrag kunnen vertonen, zodat welzijn vergroot wordt</a:t>
            </a:r>
          </a:p>
          <a:p>
            <a:r>
              <a:rPr lang="nl-NL" dirty="0" smtClean="0"/>
              <a:t>Als dierverzorger moet je deze mogelijkheid creëren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Wassen, uitschudden, rekken, rollen en baden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dirty="0" smtClean="0"/>
              <a:t>Kippen die een zandbad nemen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dirty="0" smtClean="0"/>
              <a:t>Varkens die kunnen wroeten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dirty="0" smtClean="0"/>
              <a:t>Konijnen die kunnen graven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Ethologie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Natuurlijk gedrag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7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96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2.2 Natuurlijke gedragingen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61407"/>
            <a:ext cx="10515600" cy="47155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/>
              <a:t>Rustgedrag: </a:t>
            </a:r>
          </a:p>
          <a:p>
            <a:pPr marL="0" indent="0">
              <a:buNone/>
            </a:pPr>
            <a:r>
              <a:rPr lang="nl-NL" dirty="0"/>
              <a:t>G</a:t>
            </a:r>
            <a:r>
              <a:rPr lang="nl-NL" dirty="0" smtClean="0"/>
              <a:t>edragingen die bedoeld zijn om te rusten.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De leefomstandigheden bepalen hoe en hoeveel dieren rusten</a:t>
            </a:r>
          </a:p>
          <a:p>
            <a:r>
              <a:rPr lang="nl-NL" dirty="0" smtClean="0"/>
              <a:t>Intensiteit van het rustgedrag verschilt per diersoort</a:t>
            </a:r>
          </a:p>
          <a:p>
            <a:r>
              <a:rPr lang="nl-NL" dirty="0" smtClean="0"/>
              <a:t>Dieren hebben van nature een dag- en nachtritme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Sommige dieren houden een winterslaap of een winterrust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Sommige dieren rusten meerdere malen per dag, zoals gorilla’s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Sommige dieren slapen niet echt, maar dommelen staande zoals paarden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Walvissen en dolfijnen slapen met één hersenhelft tegelijk, omdat ze bewust moeten ademhalen. 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Ethologie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Natuurlijk gedrag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2373" y="365126"/>
            <a:ext cx="2553770" cy="250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6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2474"/>
          </a:xfrm>
        </p:spPr>
        <p:txBody>
          <a:bodyPr>
            <a:normAutofit/>
          </a:bodyPr>
          <a:lstStyle/>
          <a:p>
            <a:r>
              <a:rPr lang="nl-NL" sz="4000" dirty="0" smtClean="0"/>
              <a:t>2.2 Natuurlijke gedragingen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38514"/>
            <a:ext cx="10515600" cy="46384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Maternaal gedrag: </a:t>
            </a:r>
          </a:p>
          <a:p>
            <a:pPr marL="0" indent="0">
              <a:buNone/>
            </a:pPr>
            <a:r>
              <a:rPr lang="nl-NL" dirty="0"/>
              <a:t>A</a:t>
            </a:r>
            <a:r>
              <a:rPr lang="nl-NL" dirty="0" smtClean="0"/>
              <a:t>lle gedragingen van een ouderdier tegenover </a:t>
            </a:r>
          </a:p>
          <a:p>
            <a:pPr marL="0" indent="0">
              <a:buNone/>
            </a:pPr>
            <a:r>
              <a:rPr lang="nl-NL" dirty="0" smtClean="0"/>
              <a:t>de nakomelingen.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Verschilt sterk per diersoort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Nestvlieders: dier dat direct na de geboorte voor zichzelf moet kunnen zorgen, zoals paarden en cavia’s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Nestblijvers: dier dat na de geboorte nog de zorg van ouders nodig heeft, omdat het nog niet ‘af’ is, zoals honden en konijnen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dirty="0" smtClean="0"/>
              <a:t>Contact met ouders is erfelijk bepaald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dirty="0" smtClean="0"/>
              <a:t>Essentieel voor de ontwikkeling van normaal, natuurlijk gedrag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Ethologie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Natuurlijk gedrag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3086" y="667657"/>
            <a:ext cx="3013453" cy="22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7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3</TotalTime>
  <Words>423</Words>
  <Application>Microsoft Office PowerPoint</Application>
  <PresentationFormat>Breedbeeld</PresentationFormat>
  <Paragraphs>95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Arial</vt:lpstr>
      <vt:lpstr>Avenir Book</vt:lpstr>
      <vt:lpstr>Calibri</vt:lpstr>
      <vt:lpstr>Calibri Light</vt:lpstr>
      <vt:lpstr>DIN Condensed</vt:lpstr>
      <vt:lpstr>Wingdings</vt:lpstr>
      <vt:lpstr>Office-thema</vt:lpstr>
      <vt:lpstr>Aangepast ontwerp</vt:lpstr>
      <vt:lpstr>2.2 Natuurlijke gedragingen</vt:lpstr>
      <vt:lpstr>2.2 Natuurlijke gedragingen</vt:lpstr>
      <vt:lpstr>2.2 Natuurlijke gedragingen</vt:lpstr>
      <vt:lpstr>2.2 Natuurlijke gedragingen</vt:lpstr>
      <vt:lpstr>2.2 Natuurlijke gedragingen</vt:lpstr>
      <vt:lpstr>2.2 Natuurlijke gedragingen</vt:lpstr>
      <vt:lpstr>2.2 Natuurlijke gedragingen</vt:lpstr>
      <vt:lpstr>2.2 Natuurlijke gedragingen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Nikki Pots</cp:lastModifiedBy>
  <cp:revision>44</cp:revision>
  <dcterms:created xsi:type="dcterms:W3CDTF">2018-01-29T13:04:35Z</dcterms:created>
  <dcterms:modified xsi:type="dcterms:W3CDTF">2019-10-14T10:52:24Z</dcterms:modified>
</cp:coreProperties>
</file>