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C6C080-1580-464F-8543-8657B5F01E0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EE1C5C-4723-4C7A-870B-6715916CD42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C080-1580-464F-8543-8657B5F01E0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E1C5C-4723-4C7A-870B-6715916CD4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C080-1580-464F-8543-8657B5F01E0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E1C5C-4723-4C7A-870B-6715916CD4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C080-1580-464F-8543-8657B5F01E0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E1C5C-4723-4C7A-870B-6715916CD4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C6C080-1580-464F-8543-8657B5F01E0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EE1C5C-4723-4C7A-870B-6715916CD42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C080-1580-464F-8543-8657B5F01E0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0EE1C5C-4723-4C7A-870B-6715916CD42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C080-1580-464F-8543-8657B5F01E0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0EE1C5C-4723-4C7A-870B-6715916CD4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C080-1580-464F-8543-8657B5F01E0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E1C5C-4723-4C7A-870B-6715916CD42C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6C080-1580-464F-8543-8657B5F01E0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E1C5C-4723-4C7A-870B-6715916CD4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C6C080-1580-464F-8543-8657B5F01E0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EE1C5C-4723-4C7A-870B-6715916CD42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C6C080-1580-464F-8543-8657B5F01E0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EE1C5C-4723-4C7A-870B-6715916CD42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7C6C080-1580-464F-8543-8657B5F01E0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0EE1C5C-4723-4C7A-870B-6715916CD42C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Schoonmaken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Waarom?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540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12360" cy="584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32440" cy="479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7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722465" cy="632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578449" cy="612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6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Vuil verwijderen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Klanten of personeel kan vallen over bloemenstelen/bladresten</a:t>
            </a:r>
          </a:p>
          <a:p>
            <a:endParaRPr lang="nl-NL" dirty="0"/>
          </a:p>
          <a:p>
            <a:r>
              <a:rPr lang="nl-NL" dirty="0" smtClean="0"/>
              <a:t>Artikelen die vuil zijn worden niet verkocht</a:t>
            </a:r>
          </a:p>
          <a:p>
            <a:endParaRPr lang="nl-NL" dirty="0"/>
          </a:p>
          <a:p>
            <a:r>
              <a:rPr lang="nl-NL" dirty="0" smtClean="0"/>
              <a:t>Bacteriegroei in vazen waardoor je bloemen eerder verwelken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4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soorten vuil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•Droog, losliggend vuil (zoals stof of afvalmateriaal)</a:t>
            </a:r>
          </a:p>
          <a:p>
            <a:endParaRPr lang="nl-NL" dirty="0"/>
          </a:p>
          <a:p>
            <a:r>
              <a:rPr lang="nl-NL" dirty="0"/>
              <a:t>•Vochtige vlekken (zoals watervlekken)</a:t>
            </a:r>
          </a:p>
          <a:p>
            <a:endParaRPr lang="nl-NL" dirty="0"/>
          </a:p>
          <a:p>
            <a:r>
              <a:rPr lang="nl-NL" dirty="0"/>
              <a:t>•Aangekoekt vuil (zoals ingelopen bloemenresten)</a:t>
            </a:r>
          </a:p>
        </p:txBody>
      </p:sp>
    </p:spTree>
    <p:extLst>
      <p:ext uri="{BB962C8B-B14F-4D97-AF65-F5344CB8AC3E}">
        <p14:creationId xmlns:p14="http://schemas.microsoft.com/office/powerpoint/2010/main" val="38606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Schoonmaakwerkzaamheden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Vloer dweilen</a:t>
            </a:r>
          </a:p>
          <a:p>
            <a:endParaRPr lang="nl-NL" dirty="0" smtClean="0"/>
          </a:p>
          <a:p>
            <a:r>
              <a:rPr lang="nl-NL" dirty="0" smtClean="0"/>
              <a:t>Vazen schoonmaken</a:t>
            </a:r>
          </a:p>
          <a:p>
            <a:endParaRPr lang="nl-NL" dirty="0"/>
          </a:p>
          <a:p>
            <a:r>
              <a:rPr lang="nl-NL" dirty="0" smtClean="0"/>
              <a:t>Ramen zemen</a:t>
            </a:r>
          </a:p>
          <a:p>
            <a:pPr lvl="5"/>
            <a:r>
              <a:rPr lang="nl-NL" dirty="0" smtClean="0"/>
              <a:t>Allesreiniger (verwijdert vuil)</a:t>
            </a:r>
          </a:p>
          <a:p>
            <a:pPr lvl="5"/>
            <a:r>
              <a:rPr lang="nl-NL" dirty="0" smtClean="0"/>
              <a:t>Ammonia (verwijdert vet)</a:t>
            </a:r>
          </a:p>
          <a:p>
            <a:pPr lvl="5"/>
            <a:r>
              <a:rPr lang="nl-NL" dirty="0" smtClean="0"/>
              <a:t>Azijn (verwijdert kalk)</a:t>
            </a:r>
          </a:p>
          <a:p>
            <a:pPr lvl="5"/>
            <a:r>
              <a:rPr lang="nl-NL" dirty="0" smtClean="0"/>
              <a:t>Spiritus (geeft glans)</a:t>
            </a:r>
          </a:p>
          <a:p>
            <a:pPr lvl="5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41676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Ergonomie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 smtClean="0"/>
              <a:t>Veilig en verantwoord werken</a:t>
            </a:r>
          </a:p>
          <a:p>
            <a:endParaRPr lang="nl-NL" dirty="0"/>
          </a:p>
          <a:p>
            <a:r>
              <a:rPr lang="nl-NL" dirty="0" smtClean="0"/>
              <a:t>Door je knieën en dan tillen</a:t>
            </a:r>
          </a:p>
          <a:p>
            <a:endParaRPr lang="nl-NL" dirty="0"/>
          </a:p>
          <a:p>
            <a:r>
              <a:rPr lang="nl-NL" dirty="0" smtClean="0"/>
              <a:t>Zware materialen dicht bij je lichaam dragen</a:t>
            </a:r>
          </a:p>
          <a:p>
            <a:endParaRPr lang="nl-NL" dirty="0"/>
          </a:p>
          <a:p>
            <a:r>
              <a:rPr lang="nl-NL" dirty="0" smtClean="0"/>
              <a:t>Werken met een rechte rug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Voorkom klachten!!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95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Maken opdracht 1 schoonmaken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NL" dirty="0"/>
              <a:t>Opdracht 1 Waarschuwingssymbolen</a:t>
            </a:r>
          </a:p>
          <a:p>
            <a:endParaRPr lang="nl-NL" dirty="0"/>
          </a:p>
          <a:p>
            <a:r>
              <a:rPr lang="nl-NL" dirty="0"/>
              <a:t>Zoek bij alle waarschuwingssymbolen 3 producten waar deze op voorkomen, werk dit digitaal uit.</a:t>
            </a:r>
          </a:p>
          <a:p>
            <a:endParaRPr lang="nl-NL" dirty="0"/>
          </a:p>
          <a:p>
            <a:r>
              <a:rPr lang="nl-NL" dirty="0"/>
              <a:t>Etiketten schoonmaakmiddelen</a:t>
            </a:r>
          </a:p>
          <a:p>
            <a:endParaRPr lang="nl-NL" dirty="0"/>
          </a:p>
          <a:p>
            <a:r>
              <a:rPr lang="nl-NL" dirty="0"/>
              <a:t>Zoek 2 verschillende etiketten van een schoonmaakmiddel. Noteer de volgende punten:</a:t>
            </a:r>
          </a:p>
          <a:p>
            <a:endParaRPr lang="nl-NL" dirty="0"/>
          </a:p>
          <a:p>
            <a:r>
              <a:rPr lang="nl-NL" dirty="0"/>
              <a:t>Wat is het voor schoonmaakmiddel?</a:t>
            </a:r>
          </a:p>
          <a:p>
            <a:endParaRPr lang="nl-NL" dirty="0"/>
          </a:p>
          <a:p>
            <a:r>
              <a:rPr lang="nl-NL" dirty="0"/>
              <a:t>Waar wordt het voor gebruikt?</a:t>
            </a:r>
          </a:p>
          <a:p>
            <a:endParaRPr lang="nl-NL" dirty="0"/>
          </a:p>
          <a:p>
            <a:r>
              <a:rPr lang="nl-NL" dirty="0"/>
              <a:t>Hoe moet je het schoonmaakmiddel gebruiken?</a:t>
            </a:r>
          </a:p>
          <a:p>
            <a:endParaRPr lang="nl-NL" dirty="0"/>
          </a:p>
          <a:p>
            <a:r>
              <a:rPr lang="nl-NL" dirty="0"/>
              <a:t>Wat is juiste dosering?</a:t>
            </a:r>
          </a:p>
          <a:p>
            <a:endParaRPr lang="nl-NL" dirty="0"/>
          </a:p>
          <a:p>
            <a:r>
              <a:rPr lang="nl-NL" dirty="0"/>
              <a:t>Welke waarschuwingssymbolen staan op het schoonmaakmiddel?</a:t>
            </a:r>
          </a:p>
          <a:p>
            <a:endParaRPr lang="nl-NL" dirty="0"/>
          </a:p>
          <a:p>
            <a:r>
              <a:rPr lang="nl-NL" dirty="0"/>
              <a:t>Worden er waarschuwingen genoemd?</a:t>
            </a:r>
          </a:p>
        </p:txBody>
      </p:sp>
    </p:spTree>
    <p:extLst>
      <p:ext uri="{BB962C8B-B14F-4D97-AF65-F5344CB8AC3E}">
        <p14:creationId xmlns:p14="http://schemas.microsoft.com/office/powerpoint/2010/main" val="13512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een schoonmaaklijst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b="1" dirty="0"/>
              <a:t>Schoonmaken Koelcel</a:t>
            </a:r>
          </a:p>
          <a:p>
            <a:endParaRPr lang="nl-NL" dirty="0"/>
          </a:p>
          <a:p>
            <a:r>
              <a:rPr lang="nl-NL" dirty="0"/>
              <a:t>Maak een lijst met punten om op een efficiënte wijze de koelcel schoon te maken.</a:t>
            </a:r>
          </a:p>
          <a:p>
            <a:endParaRPr lang="nl-NL" dirty="0"/>
          </a:p>
          <a:p>
            <a:r>
              <a:rPr lang="nl-NL" dirty="0"/>
              <a:t>Vorm groepjes. Maak een stappenplan en besteed aandacht aan de volgende punten:</a:t>
            </a:r>
          </a:p>
          <a:p>
            <a:endParaRPr lang="nl-NL" dirty="0"/>
          </a:p>
          <a:p>
            <a:r>
              <a:rPr lang="nl-NL" dirty="0"/>
              <a:t>Schoonmaken</a:t>
            </a:r>
          </a:p>
          <a:p>
            <a:endParaRPr lang="nl-NL" dirty="0"/>
          </a:p>
          <a:p>
            <a:r>
              <a:rPr lang="nl-NL" dirty="0"/>
              <a:t>Lengte van de materialen</a:t>
            </a:r>
          </a:p>
          <a:p>
            <a:endParaRPr lang="nl-NL" dirty="0"/>
          </a:p>
          <a:p>
            <a:r>
              <a:rPr lang="nl-NL" dirty="0"/>
              <a:t>Nieuwe en of oudere materialen</a:t>
            </a:r>
          </a:p>
          <a:p>
            <a:endParaRPr lang="nl-NL" dirty="0"/>
          </a:p>
          <a:p>
            <a:r>
              <a:rPr lang="nl-NL" dirty="0"/>
              <a:t>Water</a:t>
            </a:r>
          </a:p>
          <a:p>
            <a:endParaRPr lang="nl-NL" dirty="0"/>
          </a:p>
          <a:p>
            <a:r>
              <a:rPr lang="nl-NL" dirty="0"/>
              <a:t>Aansnijden</a:t>
            </a:r>
          </a:p>
        </p:txBody>
      </p:sp>
    </p:spTree>
    <p:extLst>
      <p:ext uri="{BB962C8B-B14F-4D97-AF65-F5344CB8AC3E}">
        <p14:creationId xmlns:p14="http://schemas.microsoft.com/office/powerpoint/2010/main" val="1186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 herbarium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200" b="1" dirty="0"/>
              <a:t>Maken van een herbarium.</a:t>
            </a:r>
          </a:p>
          <a:p>
            <a:endParaRPr lang="nl-NL" sz="1200" dirty="0"/>
          </a:p>
          <a:p>
            <a:r>
              <a:rPr lang="nl-NL" sz="1200" dirty="0"/>
              <a:t>Een herbarium is een verzameling van gedroogde planten/bladeren.</a:t>
            </a:r>
          </a:p>
          <a:p>
            <a:endParaRPr lang="nl-NL" sz="1200" dirty="0"/>
          </a:p>
          <a:p>
            <a:r>
              <a:rPr lang="nl-NL" sz="1200" dirty="0"/>
              <a:t>10 verschillende bladvormen, compleet blad met steeltje</a:t>
            </a:r>
          </a:p>
          <a:p>
            <a:endParaRPr lang="nl-NL" sz="1200" dirty="0"/>
          </a:p>
          <a:p>
            <a:r>
              <a:rPr lang="nl-NL" sz="1200" dirty="0"/>
              <a:t>Digitaal uitgewerkt</a:t>
            </a:r>
          </a:p>
          <a:p>
            <a:endParaRPr lang="nl-NL" sz="1200" dirty="0"/>
          </a:p>
          <a:p>
            <a:r>
              <a:rPr lang="nl-NL" sz="1200" dirty="0"/>
              <a:t>Titelpagina met naam, klas en datum</a:t>
            </a:r>
          </a:p>
          <a:p>
            <a:endParaRPr lang="nl-NL" sz="1200" dirty="0"/>
          </a:p>
          <a:p>
            <a:r>
              <a:rPr lang="nl-NL" sz="1200" dirty="0"/>
              <a:t>Latijnse naam en Nederlandse naam vermelden</a:t>
            </a:r>
          </a:p>
          <a:p>
            <a:endParaRPr lang="nl-NL" sz="1200" dirty="0"/>
          </a:p>
          <a:p>
            <a:r>
              <a:rPr lang="nl-NL" sz="1200" dirty="0"/>
              <a:t>Locatie (niet opschrijven bij de buren)</a:t>
            </a:r>
          </a:p>
          <a:p>
            <a:endParaRPr lang="nl-NL" sz="1200" dirty="0"/>
          </a:p>
          <a:p>
            <a:r>
              <a:rPr lang="nl-NL" sz="1200" dirty="0"/>
              <a:t>Datum wanneer je het blad hebt verzameld</a:t>
            </a:r>
          </a:p>
          <a:p>
            <a:endParaRPr lang="nl-NL" sz="1200" dirty="0"/>
          </a:p>
          <a:p>
            <a:r>
              <a:rPr lang="nl-NL" sz="1200" dirty="0" err="1"/>
              <a:t>Bladrand</a:t>
            </a:r>
            <a:r>
              <a:rPr lang="nl-NL" sz="1200" dirty="0"/>
              <a:t> (gekarteld, gave rand </a:t>
            </a:r>
            <a:r>
              <a:rPr lang="nl-NL" sz="1200" dirty="0" err="1"/>
              <a:t>etc</a:t>
            </a:r>
            <a:r>
              <a:rPr lang="nl-NL" sz="1200" dirty="0"/>
              <a:t>)</a:t>
            </a:r>
          </a:p>
          <a:p>
            <a:endParaRPr lang="nl-NL" sz="1200" dirty="0"/>
          </a:p>
          <a:p>
            <a:r>
              <a:rPr lang="nl-NL" sz="1200" dirty="0"/>
              <a:t>Bladvorm (eivormig, rond etc.)</a:t>
            </a:r>
          </a:p>
          <a:p>
            <a:endParaRPr lang="nl-NL" sz="1200" dirty="0"/>
          </a:p>
          <a:p>
            <a:r>
              <a:rPr lang="nl-NL" sz="1200" dirty="0"/>
              <a:t>Nervatuur (</a:t>
            </a:r>
            <a:r>
              <a:rPr lang="nl-NL" sz="1200" dirty="0" err="1"/>
              <a:t>veernervig</a:t>
            </a:r>
            <a:r>
              <a:rPr lang="nl-NL" sz="1200" dirty="0"/>
              <a:t>, handnervig etc.)</a:t>
            </a:r>
          </a:p>
          <a:p>
            <a:endParaRPr lang="nl-NL" sz="1200" dirty="0"/>
          </a:p>
          <a:p>
            <a:r>
              <a:rPr lang="nl-NL" sz="1200" dirty="0"/>
              <a:t>Tekening van het blad (minstens 2 X zo groot) waarin</a:t>
            </a:r>
          </a:p>
          <a:p>
            <a:endParaRPr lang="nl-NL" sz="1200" dirty="0"/>
          </a:p>
          <a:p>
            <a:r>
              <a:rPr lang="nl-NL" sz="1200" dirty="0"/>
              <a:t>de nervatuur, </a:t>
            </a:r>
            <a:r>
              <a:rPr lang="nl-NL" sz="1200" dirty="0" err="1"/>
              <a:t>bladrand</a:t>
            </a:r>
            <a:r>
              <a:rPr lang="nl-NL" sz="1200" dirty="0"/>
              <a:t> en vorm duidelijk uitkomt!!</a:t>
            </a:r>
          </a:p>
        </p:txBody>
      </p:sp>
    </p:spTree>
    <p:extLst>
      <p:ext uri="{BB962C8B-B14F-4D97-AF65-F5344CB8AC3E}">
        <p14:creationId xmlns:p14="http://schemas.microsoft.com/office/powerpoint/2010/main" val="32607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524328" cy="562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0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Helderhei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</TotalTime>
  <Words>327</Words>
  <Application>Microsoft Office PowerPoint</Application>
  <PresentationFormat>Diavoorstelling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Gieterij</vt:lpstr>
      <vt:lpstr>Schoonmaken</vt:lpstr>
      <vt:lpstr>Vuil verwijderen</vt:lpstr>
      <vt:lpstr>3 soorten vuil</vt:lpstr>
      <vt:lpstr>Schoonmaakwerkzaamheden</vt:lpstr>
      <vt:lpstr>Ergonomie</vt:lpstr>
      <vt:lpstr>Maken opdracht 1 schoonmaken</vt:lpstr>
      <vt:lpstr>Maak een schoonmaaklijst</vt:lpstr>
      <vt:lpstr>Start herbarium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Schoonmaken</dc:title>
  <dc:creator>admin</dc:creator>
  <cp:lastModifiedBy>admin</cp:lastModifiedBy>
  <cp:revision>4</cp:revision>
  <dcterms:created xsi:type="dcterms:W3CDTF">2019-09-09T18:24:09Z</dcterms:created>
  <dcterms:modified xsi:type="dcterms:W3CDTF">2019-09-09T19:10:23Z</dcterms:modified>
</cp:coreProperties>
</file>