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2D988009-AEFB-4C23-B74E-087BE2ABE65E}" type="datetimeFigureOut">
              <a:rPr lang="nl-NL" smtClean="0"/>
              <a:t>1-10-2019</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2D988009-AEFB-4C23-B74E-087BE2ABE65E}"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D2A784-42D1-42BE-857B-8B78899BAC8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2D988009-AEFB-4C23-B74E-087BE2ABE65E}"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D2A784-42D1-42BE-857B-8B78899BAC8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2D988009-AEFB-4C23-B74E-087BE2ABE65E}"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D2A784-42D1-42BE-857B-8B78899BAC8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2D988009-AEFB-4C23-B74E-087BE2ABE65E}" type="datetimeFigureOut">
              <a:rPr lang="nl-NL" smtClean="0"/>
              <a:t>1-10-2019</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2D988009-AEFB-4C23-B74E-087BE2ABE65E}" type="datetimeFigureOut">
              <a:rPr lang="nl-NL" smtClean="0"/>
              <a:t>1-10-2019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p>
            <a:fld id="{DCD2A784-42D1-42BE-857B-8B78899BAC83}"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2D988009-AEFB-4C23-B74E-087BE2ABE65E}" type="datetimeFigureOut">
              <a:rPr lang="nl-NL" smtClean="0"/>
              <a:t>1-10-2019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p>
            <a:fld id="{DCD2A784-42D1-42BE-857B-8B78899BAC8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2D988009-AEFB-4C23-B74E-087BE2ABE65E}" type="datetimeFigureOut">
              <a:rPr lang="nl-NL" smtClean="0"/>
              <a:t>1-10-2019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D2A784-42D1-42BE-857B-8B78899BAC83}"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988009-AEFB-4C23-B74E-087BE2ABE65E}" type="datetimeFigureOut">
              <a:rPr lang="nl-NL" smtClean="0"/>
              <a:t>1-10-2019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CD2A784-42D1-42BE-857B-8B78899BAC8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2D988009-AEFB-4C23-B74E-087BE2ABE65E}" type="datetimeFigureOut">
              <a:rPr lang="nl-NL" smtClean="0"/>
              <a:t>1-10-2019</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2D988009-AEFB-4C23-B74E-087BE2ABE65E}" type="datetimeFigureOut">
              <a:rPr lang="nl-NL" smtClean="0"/>
              <a:t>1-10-2019</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D988009-AEFB-4C23-B74E-087BE2ABE65E}" type="datetimeFigureOut">
              <a:rPr lang="nl-NL" smtClean="0"/>
              <a:t>1-10-2019</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CD2A784-42D1-42BE-857B-8B78899BAC83}"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Potgrond</a:t>
            </a:r>
          </a:p>
        </p:txBody>
      </p:sp>
      <p:sp>
        <p:nvSpPr>
          <p:cNvPr id="3" name="Ondertitel 2"/>
          <p:cNvSpPr>
            <a:spLocks noGrp="1"/>
          </p:cNvSpPr>
          <p:nvPr>
            <p:ph type="subTitle" idx="1"/>
          </p:nvPr>
        </p:nvSpPr>
        <p:spPr/>
        <p:txBody>
          <a:bodyPr/>
          <a:lstStyle/>
          <a:p>
            <a:r>
              <a:rPr lang="nl-NL" dirty="0"/>
              <a:t>Wat is het?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35170"/>
            <a:ext cx="7272808" cy="333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3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5" name="Tijdelijke aanduiding voor inhoud 4">
            <a:extLst>
              <a:ext uri="{FF2B5EF4-FFF2-40B4-BE49-F238E27FC236}">
                <a16:creationId xmlns:a16="http://schemas.microsoft.com/office/drawing/2014/main" id="{DB52ADBD-2CC1-4C92-B08D-EB29D6441F66}"/>
              </a:ext>
            </a:extLst>
          </p:cNvPr>
          <p:cNvSpPr>
            <a:spLocks noGrp="1"/>
          </p:cNvSpPr>
          <p:nvPr>
            <p:ph idx="1"/>
          </p:nvPr>
        </p:nvSpPr>
        <p:spPr/>
        <p:txBody>
          <a:bodyPr>
            <a:normAutofit/>
          </a:bodyPr>
          <a:lstStyle/>
          <a:p>
            <a:pPr marL="0" indent="0">
              <a:buNone/>
            </a:pPr>
            <a:r>
              <a:rPr lang="nl-NL" dirty="0"/>
              <a:t>In de directe omgeving van de wortel (niet verder dan 1,5 mm van de wortel af) is een verhoogde biologische activiteit aanwezig. Deze zone wordt de </a:t>
            </a:r>
            <a:r>
              <a:rPr lang="nl-NL" dirty="0" err="1"/>
              <a:t>rhizosfeer</a:t>
            </a:r>
            <a:r>
              <a:rPr lang="nl-NL" dirty="0"/>
              <a:t> genoemd. </a:t>
            </a:r>
          </a:p>
          <a:p>
            <a:pPr marL="0" indent="0">
              <a:buNone/>
            </a:pPr>
            <a:endParaRPr lang="nl-NL" dirty="0"/>
          </a:p>
        </p:txBody>
      </p:sp>
    </p:spTree>
    <p:extLst>
      <p:ext uri="{BB962C8B-B14F-4D97-AF65-F5344CB8AC3E}">
        <p14:creationId xmlns:p14="http://schemas.microsoft.com/office/powerpoint/2010/main" val="205235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In een gezonde bodem wemelt het van het leven. Er wonen kleine diertjes als wormen en pissebedden, maar ook micro-organismen als schimmels en bacteriën. Samen met de planten vormen zij een complex ecosysteem waarin alle organismen een functie hebben en elkaar ondersteunen. </a:t>
            </a:r>
          </a:p>
          <a:p>
            <a:pPr marL="0" indent="0">
              <a:buNone/>
            </a:pPr>
            <a:endParaRPr lang="nl-NL" dirty="0"/>
          </a:p>
          <a:p>
            <a:pPr marL="0" indent="0">
              <a:buNone/>
            </a:pPr>
            <a:r>
              <a:rPr lang="nl-NL" dirty="0"/>
              <a:t>Potplanten staan er alleen voor, want de meeste potgrond is gesteriliseerd en bevat daardoor veel minder bodemleven. Uit onderzoek en de praktijk blijkt dat het stimuleren van bodemleven in de potgrond veel voordelen oplevert voor planten. </a:t>
            </a:r>
          </a:p>
        </p:txBody>
      </p:sp>
    </p:spTree>
    <p:extLst>
      <p:ext uri="{BB962C8B-B14F-4D97-AF65-F5344CB8AC3E}">
        <p14:creationId xmlns:p14="http://schemas.microsoft.com/office/powerpoint/2010/main" val="242573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Symbiose tussen planten en bodemleven</a:t>
            </a:r>
          </a:p>
          <a:p>
            <a:pPr marL="0" indent="0">
              <a:buNone/>
            </a:pPr>
            <a:endParaRPr lang="nl-NL" dirty="0"/>
          </a:p>
          <a:p>
            <a:pPr marL="0" indent="0">
              <a:buNone/>
            </a:pPr>
            <a:r>
              <a:rPr lang="nl-NL" dirty="0"/>
              <a:t>In een theelepel bosgrond zit wel een kilometer aan schimmeldraden. De bodem van een gezond bos is een zelfvoorzienend, levend ecosysteem. De schimmels rond de wortels van planten en bomen worden </a:t>
            </a:r>
            <a:r>
              <a:rPr lang="nl-NL" dirty="0" err="1"/>
              <a:t>mycorrhiza</a:t>
            </a:r>
            <a:r>
              <a:rPr lang="nl-NL" dirty="0"/>
              <a:t> genoemd. Zij leven in symbiose in de </a:t>
            </a:r>
            <a:r>
              <a:rPr lang="nl-NL" dirty="0" err="1"/>
              <a:t>rhizosfeer</a:t>
            </a:r>
            <a:r>
              <a:rPr lang="nl-NL" dirty="0"/>
              <a:t> (de ruimte rondom de plantwortels) samen met de </a:t>
            </a:r>
            <a:r>
              <a:rPr lang="nl-NL" dirty="0" err="1"/>
              <a:t>rhizobacteriën</a:t>
            </a:r>
            <a:r>
              <a:rPr lang="nl-NL" dirty="0"/>
              <a:t>. De wortels van planten kunnen zelf niet alle voedingstoffen (water en mineralen) bereiken die in de bodem beschikbaar zijn. </a:t>
            </a:r>
          </a:p>
        </p:txBody>
      </p:sp>
      <p:pic>
        <p:nvPicPr>
          <p:cNvPr id="4" name="Afbeelding 3">
            <a:extLst>
              <a:ext uri="{FF2B5EF4-FFF2-40B4-BE49-F238E27FC236}">
                <a16:creationId xmlns:a16="http://schemas.microsoft.com/office/drawing/2014/main" id="{8D69CB93-F2E1-4AF4-8736-8CA18DD32F58}"/>
              </a:ext>
            </a:extLst>
          </p:cNvPr>
          <p:cNvPicPr>
            <a:picLocks noChangeAspect="1"/>
          </p:cNvPicPr>
          <p:nvPr/>
        </p:nvPicPr>
        <p:blipFill>
          <a:blip r:embed="rId2"/>
          <a:stretch>
            <a:fillRect/>
          </a:stretch>
        </p:blipFill>
        <p:spPr>
          <a:xfrm>
            <a:off x="7098520" y="274638"/>
            <a:ext cx="1619856" cy="1584176"/>
          </a:xfrm>
          <a:prstGeom prst="rect">
            <a:avLst/>
          </a:prstGeom>
        </p:spPr>
      </p:pic>
    </p:spTree>
    <p:extLst>
      <p:ext uri="{BB962C8B-B14F-4D97-AF65-F5344CB8AC3E}">
        <p14:creationId xmlns:p14="http://schemas.microsoft.com/office/powerpoint/2010/main" val="325339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De schimmels en bacteriën helpen de wortels om bij die voedingstoffen te komen en ze op te nemen. Ook zijn zij in staat fosfaat beschikbaar te maken voor de plant. Maar dat doen ze niet voor niets. Planten geven de micro-organismen daarvoor suikers (glucose) terug. Zo ontstaat er een symbiose. </a:t>
            </a:r>
          </a:p>
          <a:p>
            <a:pPr marL="0" indent="0">
              <a:buNone/>
            </a:pPr>
            <a:endParaRPr lang="nl-NL" dirty="0"/>
          </a:p>
          <a:p>
            <a:pPr marL="0" indent="0">
              <a:buNone/>
            </a:pPr>
            <a:r>
              <a:rPr lang="nl-NL" dirty="0" err="1"/>
              <a:t>Rhizobacteriën</a:t>
            </a:r>
            <a:r>
              <a:rPr lang="nl-NL" dirty="0"/>
              <a:t> en </a:t>
            </a:r>
            <a:r>
              <a:rPr lang="nl-NL" dirty="0" err="1"/>
              <a:t>mycorrhiza</a:t>
            </a:r>
            <a:r>
              <a:rPr lang="nl-NL" dirty="0"/>
              <a:t> helpen een plant niet alleen om water en mineralen op te nemen. Ze beschermen de plant daarnaast ook tegen ziekteverwekkers, vervuiling en droogte. </a:t>
            </a:r>
          </a:p>
        </p:txBody>
      </p:sp>
    </p:spTree>
    <p:extLst>
      <p:ext uri="{BB962C8B-B14F-4D97-AF65-F5344CB8AC3E}">
        <p14:creationId xmlns:p14="http://schemas.microsoft.com/office/powerpoint/2010/main" val="417556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Bodemleven in potgrond/substraat</a:t>
            </a:r>
          </a:p>
          <a:p>
            <a:pPr marL="0" indent="0">
              <a:buNone/>
            </a:pPr>
            <a:endParaRPr lang="nl-NL" dirty="0"/>
          </a:p>
          <a:p>
            <a:pPr marL="0" indent="0">
              <a:buNone/>
            </a:pPr>
            <a:r>
              <a:rPr lang="nl-NL" dirty="0" err="1"/>
              <a:t>Binnenplanten</a:t>
            </a:r>
            <a:r>
              <a:rPr lang="nl-NL" dirty="0"/>
              <a:t> staan ook met hun wortels in grond. Maar deze potgrond is verhit om ziekteverwekkende bacteriën te verwijderen. Daardoor zijn ook de meeste goede bacteriën en schimmels verdwenen die een plant normaal gesproken beschermen en helpen. Welke voordelen zou het opleveren om </a:t>
            </a:r>
            <a:r>
              <a:rPr lang="nl-NL" dirty="0" err="1"/>
              <a:t>mycorrhizaschimmels</a:t>
            </a:r>
            <a:r>
              <a:rPr lang="nl-NL" dirty="0"/>
              <a:t> en </a:t>
            </a:r>
            <a:r>
              <a:rPr lang="nl-NL" dirty="0" err="1"/>
              <a:t>rhizobacteriën</a:t>
            </a:r>
            <a:r>
              <a:rPr lang="nl-NL" dirty="0"/>
              <a:t> aan potgrond toe te voegen?</a:t>
            </a:r>
          </a:p>
        </p:txBody>
      </p:sp>
      <p:pic>
        <p:nvPicPr>
          <p:cNvPr id="4" name="Afbeelding 3">
            <a:extLst>
              <a:ext uri="{FF2B5EF4-FFF2-40B4-BE49-F238E27FC236}">
                <a16:creationId xmlns:a16="http://schemas.microsoft.com/office/drawing/2014/main" id="{B745D86A-00DD-4F8F-8849-5373641F27E2}"/>
              </a:ext>
            </a:extLst>
          </p:cNvPr>
          <p:cNvPicPr>
            <a:picLocks noChangeAspect="1"/>
          </p:cNvPicPr>
          <p:nvPr/>
        </p:nvPicPr>
        <p:blipFill>
          <a:blip r:embed="rId2"/>
          <a:stretch>
            <a:fillRect/>
          </a:stretch>
        </p:blipFill>
        <p:spPr>
          <a:xfrm>
            <a:off x="5724128" y="331787"/>
            <a:ext cx="2857500" cy="800100"/>
          </a:xfrm>
          <a:prstGeom prst="rect">
            <a:avLst/>
          </a:prstGeom>
        </p:spPr>
      </p:pic>
    </p:spTree>
    <p:extLst>
      <p:ext uri="{BB962C8B-B14F-4D97-AF65-F5344CB8AC3E}">
        <p14:creationId xmlns:p14="http://schemas.microsoft.com/office/powerpoint/2010/main" val="239386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Omdat planten vaak maanden of zelfs jaren in dezelfde bloembak staan, is een goede potgrond onmisbaar. Hoe herken je een kwaliteitspotgrond en, heeft elke plant zijn eigen hapje nodig?</a:t>
            </a:r>
          </a:p>
        </p:txBody>
      </p:sp>
    </p:spTree>
    <p:extLst>
      <p:ext uri="{BB962C8B-B14F-4D97-AF65-F5344CB8AC3E}">
        <p14:creationId xmlns:p14="http://schemas.microsoft.com/office/powerpoint/2010/main" val="24849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zit er in potgrond?</a:t>
            </a:r>
          </a:p>
        </p:txBody>
      </p:sp>
      <p:sp>
        <p:nvSpPr>
          <p:cNvPr id="3" name="Tijdelijke aanduiding voor inhoud 2"/>
          <p:cNvSpPr>
            <a:spLocks noGrp="1"/>
          </p:cNvSpPr>
          <p:nvPr>
            <p:ph idx="1"/>
          </p:nvPr>
        </p:nvSpPr>
        <p:spPr/>
        <p:txBody>
          <a:bodyPr>
            <a:normAutofit fontScale="92500" lnSpcReduction="20000"/>
          </a:bodyPr>
          <a:lstStyle/>
          <a:p>
            <a:r>
              <a:rPr lang="nl-NL" dirty="0"/>
              <a:t>In de schappen liggen tientallen merken potgrond, maar het hoofdbestandsdeel van alle soorten is vrijwel hetzelfde: </a:t>
            </a:r>
          </a:p>
          <a:p>
            <a:endParaRPr lang="nl-NL" dirty="0"/>
          </a:p>
          <a:p>
            <a:r>
              <a:rPr lang="nl-NL" dirty="0"/>
              <a:t>turfstrooisel of </a:t>
            </a:r>
            <a:r>
              <a:rPr lang="nl-NL" dirty="0" err="1"/>
              <a:t>tuinturf</a:t>
            </a:r>
            <a:r>
              <a:rPr lang="nl-NL" dirty="0"/>
              <a:t>. Hieraan worden toevoegingen gedaan zoals lavastenen, meststoffen, klei, waterkristallen, kalk, cacaodoppen of kalk. De bestandsdelen en de verhoudingen ertussen bepalen de kwaliteit van de potgrond én voor welke planten het bedoeld is.</a:t>
            </a:r>
          </a:p>
        </p:txBody>
      </p:sp>
    </p:spTree>
    <p:extLst>
      <p:ext uri="{BB962C8B-B14F-4D97-AF65-F5344CB8AC3E}">
        <p14:creationId xmlns:p14="http://schemas.microsoft.com/office/powerpoint/2010/main" val="385906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‘goede’ potgrond?</a:t>
            </a:r>
          </a:p>
        </p:txBody>
      </p:sp>
      <p:sp>
        <p:nvSpPr>
          <p:cNvPr id="3" name="Tijdelijke aanduiding voor inhoud 2"/>
          <p:cNvSpPr>
            <a:spLocks noGrp="1"/>
          </p:cNvSpPr>
          <p:nvPr>
            <p:ph idx="1"/>
          </p:nvPr>
        </p:nvSpPr>
        <p:spPr/>
        <p:txBody>
          <a:bodyPr/>
          <a:lstStyle/>
          <a:p>
            <a:r>
              <a:rPr lang="nl-NL" dirty="0"/>
              <a:t>Heeft een luchtige structuur en is sponzig;</a:t>
            </a:r>
          </a:p>
          <a:p>
            <a:endParaRPr lang="nl-NL" dirty="0"/>
          </a:p>
          <a:p>
            <a:r>
              <a:rPr lang="nl-NL" dirty="0"/>
              <a:t>Slaat niet dicht, ook niet na 6 weken;</a:t>
            </a:r>
          </a:p>
          <a:p>
            <a:endParaRPr lang="nl-NL" dirty="0"/>
          </a:p>
          <a:p>
            <a:r>
              <a:rPr lang="nl-NL" dirty="0"/>
              <a:t>Bevat voeding voor 6 weken;</a:t>
            </a:r>
          </a:p>
          <a:p>
            <a:endParaRPr lang="nl-NL" dirty="0"/>
          </a:p>
          <a:p>
            <a:r>
              <a:rPr lang="nl-NL" dirty="0"/>
              <a:t>Heeft een RHP keurmerk;</a:t>
            </a:r>
          </a:p>
          <a:p>
            <a:endParaRPr lang="nl-NL" dirty="0"/>
          </a:p>
        </p:txBody>
      </p:sp>
    </p:spTree>
    <p:extLst>
      <p:ext uri="{BB962C8B-B14F-4D97-AF65-F5344CB8AC3E}">
        <p14:creationId xmlns:p14="http://schemas.microsoft.com/office/powerpoint/2010/main" val="57328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RHP keurmerk????</a:t>
            </a:r>
          </a:p>
        </p:txBody>
      </p:sp>
      <p:sp>
        <p:nvSpPr>
          <p:cNvPr id="3" name="Tijdelijke aanduiding voor inhoud 2"/>
          <p:cNvSpPr>
            <a:spLocks noGrp="1"/>
          </p:cNvSpPr>
          <p:nvPr>
            <p:ph idx="1"/>
          </p:nvPr>
        </p:nvSpPr>
        <p:spPr/>
        <p:txBody>
          <a:bodyPr/>
          <a:lstStyle/>
          <a:p>
            <a:r>
              <a:rPr lang="nl-NL" dirty="0"/>
              <a:t>De grond is vrij van ziektes en onkruiden;</a:t>
            </a:r>
          </a:p>
          <a:p>
            <a:endParaRPr lang="nl-NL" dirty="0"/>
          </a:p>
          <a:p>
            <a:r>
              <a:rPr lang="nl-NL" dirty="0"/>
              <a:t>De grond is gemaakt van de beste grondstoffen en is duurzaam geproduceerd.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25144"/>
            <a:ext cx="18764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13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soorten.</a:t>
            </a:r>
          </a:p>
        </p:txBody>
      </p:sp>
      <p:sp>
        <p:nvSpPr>
          <p:cNvPr id="3" name="Tijdelijke aanduiding voor inhoud 2"/>
          <p:cNvSpPr>
            <a:spLocks noGrp="1"/>
          </p:cNvSpPr>
          <p:nvPr>
            <p:ph idx="1"/>
          </p:nvPr>
        </p:nvSpPr>
        <p:spPr/>
        <p:txBody>
          <a:bodyPr/>
          <a:lstStyle/>
          <a:p>
            <a:r>
              <a:rPr lang="nl-NL" u="sng" dirty="0"/>
              <a:t>Buxusgrond </a:t>
            </a:r>
            <a:r>
              <a:rPr lang="nl-NL" dirty="0"/>
              <a:t>heeft een hoog magnesiumgehalte en is bedoeld voor buxus, taxus, liguster en andere groenblijvende heesters.</a:t>
            </a:r>
          </a:p>
          <a:p>
            <a:endParaRPr lang="nl-NL" dirty="0"/>
          </a:p>
          <a:p>
            <a:endParaRPr lang="nl-NL" dirty="0"/>
          </a:p>
          <a:p>
            <a:endParaRPr lang="nl-N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47" t="14388" r="16099" b="23698"/>
          <a:stretch/>
        </p:blipFill>
        <p:spPr bwMode="auto">
          <a:xfrm>
            <a:off x="6084168" y="3573016"/>
            <a:ext cx="207917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36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51" t="4997" r="16387"/>
          <a:stretch/>
        </p:blipFill>
        <p:spPr bwMode="auto">
          <a:xfrm>
            <a:off x="6966859" y="3805364"/>
            <a:ext cx="1584176" cy="304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r>
              <a:rPr lang="nl-NL" u="sng" dirty="0"/>
              <a:t>Orchideeëngrond</a:t>
            </a:r>
            <a:r>
              <a:rPr lang="nl-NL" dirty="0"/>
              <a:t>: luchtige structuur waardoor de wortels niet wegrotten. In de natuur leven orchideeën met de wortels in de lucht (zonder grond)</a:t>
            </a:r>
          </a:p>
        </p:txBody>
      </p:sp>
    </p:spTree>
    <p:extLst>
      <p:ext uri="{BB962C8B-B14F-4D97-AF65-F5344CB8AC3E}">
        <p14:creationId xmlns:p14="http://schemas.microsoft.com/office/powerpoint/2010/main" val="76364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u="sng" dirty="0"/>
              <a:t>Anthuriumgrond: </a:t>
            </a:r>
            <a:r>
              <a:rPr lang="nl-NL" dirty="0"/>
              <a:t>kan meer vocht opnemen door de luchtige structuur.</a:t>
            </a:r>
          </a:p>
          <a:p>
            <a:endParaRPr lang="nl-NL" u="sng" dirty="0"/>
          </a:p>
          <a:p>
            <a:endParaRPr lang="nl-NL"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8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36912"/>
            <a:ext cx="8625136" cy="1287016"/>
          </a:xfrm>
        </p:spPr>
        <p:txBody>
          <a:bodyPr>
            <a:normAutofit fontScale="90000"/>
          </a:bodyPr>
          <a:lstStyle/>
          <a:p>
            <a:r>
              <a:rPr lang="nl-NL" dirty="0"/>
              <a:t>Is potgrond eigenlijk wel zo goed?</a:t>
            </a:r>
          </a:p>
        </p:txBody>
      </p:sp>
    </p:spTree>
    <p:extLst>
      <p:ext uri="{BB962C8B-B14F-4D97-AF65-F5344CB8AC3E}">
        <p14:creationId xmlns:p14="http://schemas.microsoft.com/office/powerpoint/2010/main" val="204910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236</TotalTime>
  <Words>580</Words>
  <Application>Microsoft Office PowerPoint</Application>
  <PresentationFormat>Diavoorstelling (4:3)</PresentationFormat>
  <Paragraphs>42</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Rockwell</vt:lpstr>
      <vt:lpstr>Wingdings 2</vt:lpstr>
      <vt:lpstr>Gieterij</vt:lpstr>
      <vt:lpstr>Potgrond</vt:lpstr>
      <vt:lpstr>PowerPoint-presentatie</vt:lpstr>
      <vt:lpstr>Wat zit er in potgrond?</vt:lpstr>
      <vt:lpstr>Wat is ‘goede’ potgrond?</vt:lpstr>
      <vt:lpstr>RHP keurmerk????</vt:lpstr>
      <vt:lpstr>Verschillende soorten.</vt:lpstr>
      <vt:lpstr>PowerPoint-presentatie</vt:lpstr>
      <vt:lpstr>PowerPoint-presentatie</vt:lpstr>
      <vt:lpstr>Is potgrond eigenlijk wel zo goed?</vt:lpstr>
      <vt:lpstr>Wortel</vt:lpstr>
      <vt:lpstr>Wortel</vt:lpstr>
      <vt:lpstr>PowerPoint-presentatie</vt:lpstr>
      <vt:lpstr>Wortel</vt:lpstr>
      <vt:lpstr>Wortel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Potgrond</dc:title>
  <dc:creator>admin</dc:creator>
  <cp:lastModifiedBy>Regien Mendel - ten Napel</cp:lastModifiedBy>
  <cp:revision>4</cp:revision>
  <dcterms:created xsi:type="dcterms:W3CDTF">2017-01-30T18:37:08Z</dcterms:created>
  <dcterms:modified xsi:type="dcterms:W3CDTF">2019-10-01T13:29:09Z</dcterms:modified>
</cp:coreProperties>
</file>