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7" r:id="rId2"/>
    <p:sldId id="282" r:id="rId3"/>
    <p:sldId id="283" r:id="rId4"/>
    <p:sldId id="294" r:id="rId5"/>
    <p:sldId id="295" r:id="rId6"/>
    <p:sldId id="289" r:id="rId7"/>
    <p:sldId id="293" r:id="rId8"/>
    <p:sldId id="290" r:id="rId9"/>
    <p:sldId id="288" r:id="rId10"/>
    <p:sldId id="296" r:id="rId11"/>
    <p:sldId id="284" r:id="rId12"/>
    <p:sldId id="28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7" autoAdjust="0"/>
    <p:restoredTop sz="83888"/>
  </p:normalViewPr>
  <p:slideViewPr>
    <p:cSldViewPr snapToGrid="0">
      <p:cViewPr varScale="1">
        <p:scale>
          <a:sx n="61" d="100"/>
          <a:sy n="61" d="100"/>
        </p:scale>
        <p:origin x="714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4FAB9-E45C-4089-ADD2-A7BB806B5409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B6A9B-F6EB-4CE8-999E-EB802FDD9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22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urinformatie.nl/nnm.dossiers/natuurdatabase.nl/i002304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B6A9B-F6EB-4CE8-999E-EB802FDD9D3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94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http://www.natuurinformatie.nl/nnm.dossiers/natuurdatabase.nl/i002304.html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B6A9B-F6EB-4CE8-999E-EB802FDD9D3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5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Populatie: Alle individuen van een soort die instaat zijn om met elkaar een interactie aan te gaan. Dit komt meestal neer op het kunnen voortplanten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B6A9B-F6EB-4CE8-999E-EB802FDD9D3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17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Latijns</a:t>
            </a:r>
            <a:r>
              <a:rPr lang="en-US" dirty="0"/>
              <a:t>: het </a:t>
            </a:r>
            <a:r>
              <a:rPr lang="en-US" dirty="0" err="1"/>
              <a:t>bewoont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B6A9B-F6EB-4CE8-999E-EB802FDD9D3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15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03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71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34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41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54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5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13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89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27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9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2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2E43-5204-46E3-806C-A20DCC5A2AE2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17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chooltv.nl/video/clipphanger-wat-is-fotosynthese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149580/Biologie_Periode_1___2019_2020_#!page-5495519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D3E7-0751-6043-81B8-67E9666E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H5 </a:t>
            </a:r>
            <a:r>
              <a:rPr lang="en-US" dirty="0" err="1"/>
              <a:t>Biologie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10116-2CEC-1F4B-99A9-4F734E38D9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AD3BA-7D74-D846-A0D1-A2DFAFC359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D108-4237-764F-B77C-C254CF4C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525" y="1825625"/>
            <a:ext cx="70537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0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B59E-37E3-5544-9AFD-FB28E8E8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Fotosynthese</a:t>
            </a:r>
            <a:endParaRPr lang="en-US" dirty="0"/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5C1012F7-4FAD-C24C-AFD9-798B195ADA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/>
          <a:stretch/>
        </p:blipFill>
        <p:spPr>
          <a:xfrm>
            <a:off x="3285067" y="2129599"/>
            <a:ext cx="5477933" cy="3743389"/>
          </a:xfrm>
        </p:spPr>
      </p:pic>
    </p:spTree>
    <p:extLst>
      <p:ext uri="{BB962C8B-B14F-4D97-AF65-F5344CB8AC3E}">
        <p14:creationId xmlns:p14="http://schemas.microsoft.com/office/powerpoint/2010/main" val="188579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6382-7F71-C345-99EC-B6FD3E30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Opdrachten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998ED-A087-ED4B-A771-7380CEBC7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03542" cy="4351338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Zie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wikiwijs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7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61DC-764F-3D43-B7F7-8438FB5C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Samenvatting</a:t>
            </a:r>
            <a:r>
              <a:rPr lang="en-US" dirty="0"/>
              <a:t> 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26426-E3D3-0846-A240-56CBC67D18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Ecosysteem</a:t>
            </a:r>
            <a:endParaRPr lang="en-US" dirty="0"/>
          </a:p>
          <a:p>
            <a:r>
              <a:rPr lang="en-US" dirty="0" err="1"/>
              <a:t>Levensgemeenschap</a:t>
            </a:r>
            <a:endParaRPr lang="en-US" dirty="0"/>
          </a:p>
          <a:p>
            <a:r>
              <a:rPr lang="en-US" dirty="0" err="1"/>
              <a:t>Fotosynthese</a:t>
            </a:r>
            <a:endParaRPr lang="en-US" dirty="0"/>
          </a:p>
          <a:p>
            <a:r>
              <a:rPr lang="en-US" dirty="0"/>
              <a:t>Habitat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Volgende</a:t>
            </a:r>
            <a:r>
              <a:rPr lang="en-US" dirty="0"/>
              <a:t> week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29784-3114-0246-AED2-34226F6B23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8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B9BA-B2B3-2C45-8DAC-D266B92D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Deze</a:t>
            </a:r>
            <a:r>
              <a:rPr lang="en-US" dirty="0"/>
              <a:t> 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79EF9-F09A-9846-B31F-34B26A193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2197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Tekenopdracht</a:t>
            </a:r>
            <a:r>
              <a:rPr lang="en-US" dirty="0"/>
              <a:t> </a:t>
            </a:r>
            <a:r>
              <a:rPr lang="en-US" dirty="0" err="1"/>
              <a:t>biotoop</a:t>
            </a:r>
            <a:r>
              <a:rPr lang="en-US" dirty="0"/>
              <a:t> (week 40)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Ecosysteem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Levensgemeenschap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Habitat</a:t>
            </a:r>
          </a:p>
          <a:p>
            <a:pPr marL="0" indent="0">
              <a:buNone/>
            </a:pPr>
            <a:r>
              <a:rPr lang="en-US" dirty="0" err="1"/>
              <a:t>Fotosynthese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Opdrachten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C026-D9D6-AE49-8F70-0262CBE7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Vorige</a:t>
            </a:r>
            <a:r>
              <a:rPr lang="en-US" dirty="0"/>
              <a:t>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BDBFF-3CD5-C842-90AB-A263D40618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Wat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biotoop</a:t>
            </a:r>
            <a:r>
              <a:rPr lang="en-US" dirty="0"/>
              <a:t>?</a:t>
            </a:r>
          </a:p>
          <a:p>
            <a:r>
              <a:rPr lang="en-US" dirty="0" err="1"/>
              <a:t>Tekenopdracht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9AD22-949F-2F49-A969-39F052D4D4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1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3A5D-D0DA-F740-8F3C-D2A1C32E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Ecosysteem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A98B-C91B-A041-BAE1-7BE61D1380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Een gebied met een afgebakend systeem waarin een wisselwerking tussen biotische en abiotische factoren plaats vindt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341D7-9D32-124E-A446-C3A2CF3003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7D6B2-C845-3047-B509-15C3E89A7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690688"/>
            <a:ext cx="6209655" cy="466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7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7717-846B-114E-BF28-B916E44E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Ecosysteem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22688-4E64-A543-A2C9-74A072BA52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Consumenten</a:t>
            </a:r>
            <a:r>
              <a:rPr lang="en-US" dirty="0"/>
              <a:t/>
            </a:r>
            <a:br>
              <a:rPr lang="en-US" dirty="0"/>
            </a:br>
            <a:r>
              <a:rPr lang="nl-NL" dirty="0"/>
              <a:t>Organismes die niet instaat zijn om eigen energie te produceren</a:t>
            </a:r>
          </a:p>
          <a:p>
            <a:pPr marL="0" indent="0">
              <a:buNone/>
            </a:pPr>
            <a:r>
              <a:rPr lang="nl-NL" dirty="0"/>
              <a:t>(dus eten andere organismen)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Producenten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Leveranciers</a:t>
            </a:r>
            <a:r>
              <a:rPr lang="en-US" dirty="0"/>
              <a:t> van </a:t>
            </a:r>
            <a:r>
              <a:rPr lang="en-US" dirty="0" err="1"/>
              <a:t>energie</a:t>
            </a:r>
            <a:r>
              <a:rPr lang="en-US" dirty="0"/>
              <a:t> (in de </a:t>
            </a:r>
            <a:r>
              <a:rPr lang="en-US" dirty="0" err="1"/>
              <a:t>vorm</a:t>
            </a:r>
            <a:r>
              <a:rPr lang="en-US" dirty="0"/>
              <a:t> van </a:t>
            </a:r>
            <a:r>
              <a:rPr lang="en-US" dirty="0" err="1"/>
              <a:t>biomassa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Reducenten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Het </a:t>
            </a:r>
            <a:r>
              <a:rPr lang="en-US" dirty="0" err="1"/>
              <a:t>terugbrengen</a:t>
            </a:r>
            <a:r>
              <a:rPr lang="en-US" dirty="0"/>
              <a:t> tot </a:t>
            </a:r>
            <a:r>
              <a:rPr lang="en-US" dirty="0" err="1"/>
              <a:t>afzonderlijke</a:t>
            </a:r>
            <a:r>
              <a:rPr lang="en-US" dirty="0"/>
              <a:t> </a:t>
            </a:r>
            <a:r>
              <a:rPr lang="en-US" dirty="0" err="1"/>
              <a:t>onderdelen</a:t>
            </a:r>
            <a:r>
              <a:rPr lang="en-US" dirty="0"/>
              <a:t> (</a:t>
            </a:r>
            <a:r>
              <a:rPr lang="en-US" dirty="0" err="1"/>
              <a:t>mineralen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F1E75-7414-ED4C-B613-F1A019F602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11E0C-AECB-9B40-8DFC-F43C8276E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313" y="0"/>
            <a:ext cx="5774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9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CAA0B-0320-AD49-8D3B-11DD2070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Ecosysteem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743A-F77C-8449-997A-A6127622A4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Niche</a:t>
            </a:r>
            <a:br>
              <a:rPr lang="en-US" dirty="0"/>
            </a:b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gespecialiseerde</a:t>
            </a:r>
            <a:r>
              <a:rPr lang="en-US" dirty="0"/>
              <a:t> </a:t>
            </a:r>
            <a:r>
              <a:rPr lang="en-US" dirty="0" err="1"/>
              <a:t>plek</a:t>
            </a:r>
            <a:r>
              <a:rPr lang="en-US" dirty="0"/>
              <a:t> die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ecosteem</a:t>
            </a:r>
            <a:r>
              <a:rPr lang="en-US" dirty="0"/>
              <a:t> </a:t>
            </a:r>
            <a:r>
              <a:rPr lang="en-US" dirty="0" err="1"/>
              <a:t>inneemt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Probleem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wegvallen</a:t>
            </a:r>
            <a:r>
              <a:rPr lang="en-US" dirty="0"/>
              <a:t> Niche?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91020-A22D-534D-BE13-4776433B22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417C3-332F-B243-A06B-8247EE5A3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13" y="0"/>
            <a:ext cx="5774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2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7A2D-53FB-CE48-901C-E6DA90B6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Ecosysteem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3B487-E163-BD49-B56D-56238EC008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Biodiversiteit</a:t>
            </a:r>
            <a:r>
              <a:rPr lang="en-US" dirty="0"/>
              <a:t>: </a:t>
            </a:r>
            <a:r>
              <a:rPr lang="en-US" dirty="0" err="1"/>
              <a:t>diversiteit</a:t>
            </a:r>
            <a:r>
              <a:rPr lang="en-US" dirty="0"/>
              <a:t> van het </a:t>
            </a:r>
            <a:r>
              <a:rPr lang="en-US" dirty="0" err="1"/>
              <a:t>leven</a:t>
            </a:r>
            <a:r>
              <a:rPr lang="en-US" dirty="0"/>
              <a:t> (</a:t>
            </a:r>
            <a:r>
              <a:rPr lang="en-US" dirty="0" err="1"/>
              <a:t>kan</a:t>
            </a:r>
            <a:r>
              <a:rPr lang="en-US" dirty="0"/>
              <a:t> op </a:t>
            </a:r>
            <a:r>
              <a:rPr lang="en-US" dirty="0" err="1"/>
              <a:t>grote</a:t>
            </a:r>
            <a:r>
              <a:rPr lang="en-US" dirty="0"/>
              <a:t> of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schaal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Voorbeelden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ecosysteem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biodiversiteit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biodiversiteit</a:t>
            </a:r>
            <a:r>
              <a:rPr lang="en-US" dirty="0"/>
              <a:t>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768683-D299-A04C-82AB-27FE4F2741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690688"/>
            <a:ext cx="7426016" cy="4194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2DC8BB-16CD-6F48-9CB7-BC14863B8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208" y="1676984"/>
            <a:ext cx="7467600" cy="42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2F91-ED05-E44D-A069-25B2AACD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Levensgemeenschap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4C66E-7878-DC47-B6F9-6DAFA09FE0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populaties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gebied</a:t>
            </a:r>
            <a:r>
              <a:rPr lang="en-US" dirty="0"/>
              <a:t> die in </a:t>
            </a:r>
            <a:r>
              <a:rPr lang="en-US" dirty="0" err="1"/>
              <a:t>staat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om met </a:t>
            </a:r>
            <a:r>
              <a:rPr lang="en-US" dirty="0" err="1"/>
              <a:t>elkaar</a:t>
            </a:r>
            <a:r>
              <a:rPr lang="en-US" dirty="0"/>
              <a:t> in contact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F1544-D9E8-D642-9919-C56EA7A637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://www.natuurbeleven.nl/images/leeuw9klein.jpg">
            <a:extLst>
              <a:ext uri="{FF2B5EF4-FFF2-40B4-BE49-F238E27FC236}">
                <a16:creationId xmlns:a16="http://schemas.microsoft.com/office/drawing/2014/main" id="{422F9142-B23B-F44F-901C-FCAF7572D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192" y="1825625"/>
            <a:ext cx="5472608" cy="3555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004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0562-0641-1047-97D7-FDDE1DA3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C15D-AE51-3A49-97E2-3810BC7804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De gebieden waar een bepaald organisme voorkomt.  Deze gebieden hebben meestal een aantal factoren overeenkomstig waar het organisme zich prettig voelt. </a:t>
            </a:r>
          </a:p>
          <a:p>
            <a:endParaRPr lang="nl-NL" dirty="0"/>
          </a:p>
          <a:p>
            <a:r>
              <a:rPr lang="nl-NL" dirty="0"/>
              <a:t>Een winterkoning heeft in zijn habitat meerdere </a:t>
            </a:r>
            <a:r>
              <a:rPr lang="nl-NL" dirty="0" err="1"/>
              <a:t>biotopen,zoals</a:t>
            </a:r>
            <a:r>
              <a:rPr lang="nl-NL" dirty="0"/>
              <a:t> bos, duin, moeras en stadstuin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A142F8-515C-D949-8CF9-1B2AA020DF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2B2160-7B6D-4F41-A501-B22B8D26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879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4957</TotalTime>
  <Words>179</Words>
  <Application>Microsoft Office PowerPoint</Application>
  <PresentationFormat>Breedbeeld</PresentationFormat>
  <Paragraphs>55</Paragraphs>
  <Slides>12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H5 Biologie</vt:lpstr>
      <vt:lpstr>Deze les</vt:lpstr>
      <vt:lpstr>Vorige week</vt:lpstr>
      <vt:lpstr>Ecosysteem</vt:lpstr>
      <vt:lpstr>Ecosysteem</vt:lpstr>
      <vt:lpstr>Ecosysteem</vt:lpstr>
      <vt:lpstr>Ecosysteem</vt:lpstr>
      <vt:lpstr>Levensgemeenschap</vt:lpstr>
      <vt:lpstr>Habitat</vt:lpstr>
      <vt:lpstr>Fotosynthese</vt:lpstr>
      <vt:lpstr>Opdrachten</vt:lpstr>
      <vt:lpstr>Samenvatting les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Docent : Yorike van der Weijden</dc:creator>
  <cp:lastModifiedBy>Joyce Vonk</cp:lastModifiedBy>
  <cp:revision>112</cp:revision>
  <dcterms:created xsi:type="dcterms:W3CDTF">2018-09-06T10:57:15Z</dcterms:created>
  <dcterms:modified xsi:type="dcterms:W3CDTF">2019-10-07T18:20:46Z</dcterms:modified>
</cp:coreProperties>
</file>