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03648" y="90872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Afrastering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3C5F9-9602-4204-B091-B2E99800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Gereedschappen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B067E7-D4A1-4ACC-B13C-B323C8A1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97" y="1124744"/>
            <a:ext cx="6635080" cy="4929411"/>
          </a:xfrm>
        </p:spPr>
        <p:txBody>
          <a:bodyPr/>
          <a:lstStyle/>
          <a:p>
            <a:r>
              <a:rPr lang="nl-NL" dirty="0"/>
              <a:t>Grondboor</a:t>
            </a:r>
          </a:p>
          <a:p>
            <a:r>
              <a:rPr lang="nl-NL" dirty="0"/>
              <a:t>Staakhamer</a:t>
            </a:r>
          </a:p>
          <a:p>
            <a:r>
              <a:rPr lang="nl-NL" dirty="0" err="1"/>
              <a:t>Palenrammer</a:t>
            </a:r>
            <a:endParaRPr lang="nl-NL" dirty="0"/>
          </a:p>
          <a:p>
            <a:r>
              <a:rPr lang="nl-NL" dirty="0"/>
              <a:t>Tangen (diversen)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45BE1E-EBCF-4BD5-8DD3-607B41603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9" r="8835"/>
          <a:stretch/>
        </p:blipFill>
        <p:spPr>
          <a:xfrm>
            <a:off x="2759236" y="3408959"/>
            <a:ext cx="1657469" cy="24669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67033D5-94E4-46C2-9443-677CFEF10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0" r="22178"/>
          <a:stretch/>
        </p:blipFill>
        <p:spPr>
          <a:xfrm>
            <a:off x="1151791" y="3610694"/>
            <a:ext cx="1368152" cy="29146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0E2567-DCB7-42CB-88B7-44EA84BC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392" y="2962961"/>
            <a:ext cx="2897389" cy="18902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BB2A6DC-4736-467C-AE6B-E401B67CB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257" y="5068019"/>
            <a:ext cx="2078833" cy="14848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532121-47F3-49A3-BA19-AE615346E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519" y="1011893"/>
            <a:ext cx="2046215" cy="151722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E83D9BA-C87F-43CC-9E95-F8D0CC4E6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799" y="564110"/>
            <a:ext cx="3028950" cy="2286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9662DC0-B7CC-4F0D-AF51-5B273B0D4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0392" y="4970464"/>
            <a:ext cx="2740527" cy="18207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CC641E-013D-4D9C-A921-A4D416F2FF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820" r="25781"/>
          <a:stretch/>
        </p:blipFill>
        <p:spPr>
          <a:xfrm>
            <a:off x="4603085" y="2639788"/>
            <a:ext cx="1080436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Waarom afrastering?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Beveiliging terrein</a:t>
            </a:r>
          </a:p>
          <a:p>
            <a:pPr>
              <a:buFontTx/>
              <a:buChar char="-"/>
            </a:pPr>
            <a:r>
              <a:rPr lang="nl-NL" dirty="0"/>
              <a:t>Afbakening terrein</a:t>
            </a:r>
          </a:p>
          <a:p>
            <a:pPr>
              <a:buFontTx/>
              <a:buChar char="-"/>
            </a:pPr>
            <a:r>
              <a:rPr lang="nl-NL" dirty="0"/>
              <a:t>Bescherming natuurgebieden</a:t>
            </a:r>
          </a:p>
          <a:p>
            <a:pPr>
              <a:buFontTx/>
              <a:buChar char="-"/>
            </a:pPr>
            <a:r>
              <a:rPr lang="nl-NL" dirty="0"/>
              <a:t>Route afdwingen</a:t>
            </a:r>
          </a:p>
          <a:p>
            <a:pPr>
              <a:buFontTx/>
              <a:buChar char="-"/>
            </a:pPr>
            <a:r>
              <a:rPr lang="nl-NL" dirty="0"/>
              <a:t>Erfafscheiding 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23B045-96D3-4158-A045-7758081B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68" y="3789040"/>
            <a:ext cx="4283968" cy="28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5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Typen afrastering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Gaashekwerken</a:t>
            </a:r>
          </a:p>
          <a:p>
            <a:r>
              <a:rPr lang="nl-NL" dirty="0"/>
              <a:t>Draadhekwerk </a:t>
            </a:r>
          </a:p>
          <a:p>
            <a:r>
              <a:rPr lang="nl-NL" dirty="0"/>
              <a:t>Spijlenhekwerken</a:t>
            </a:r>
          </a:p>
          <a:p>
            <a:r>
              <a:rPr lang="nl-NL" dirty="0"/>
              <a:t>Houten hekwerken</a:t>
            </a:r>
          </a:p>
          <a:p>
            <a:r>
              <a:rPr lang="nl-NL" dirty="0"/>
              <a:t>Tijdelijke afrastering</a:t>
            </a:r>
          </a:p>
          <a:p>
            <a:r>
              <a:rPr lang="nl-NL" dirty="0"/>
              <a:t>Poorten en slagbomen</a:t>
            </a:r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Gaashekwerken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beveiliging terreinen (gevangenis, industrieterreinen)</a:t>
            </a:r>
          </a:p>
          <a:p>
            <a:r>
              <a:rPr lang="nl-NL" dirty="0"/>
              <a:t>Om veiligheid te waarborgen (speelterrein, parken)</a:t>
            </a:r>
          </a:p>
          <a:p>
            <a:r>
              <a:rPr lang="nl-NL" dirty="0"/>
              <a:t>Afscheiding tussen terreinen (dierenweiden, sportvelden)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F08EA1-3E91-401C-AADC-6AB0989B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182194"/>
            <a:ext cx="3524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F10CC-9AE4-4BE3-8E47-D796ADB8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Draadhekwerken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925FEC-C0CC-4151-8E14-405B2AC2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55" y="2060848"/>
            <a:ext cx="6635080" cy="4929411"/>
          </a:xfrm>
        </p:spPr>
        <p:txBody>
          <a:bodyPr/>
          <a:lstStyle/>
          <a:p>
            <a:r>
              <a:rPr lang="nl-NL" dirty="0"/>
              <a:t>Dierenweides</a:t>
            </a:r>
          </a:p>
          <a:p>
            <a:r>
              <a:rPr lang="nl-NL" dirty="0"/>
              <a:t>Natuurterreinen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5370C8-A45E-4398-997D-CCAA12CB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096" y="3810427"/>
            <a:ext cx="3514725" cy="24955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6BA2F0-A996-41E8-BDEC-924FEEE2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63" y="1091360"/>
            <a:ext cx="3152775" cy="23717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365625-C75B-4A36-A48F-17E8F2AB5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00964"/>
            <a:ext cx="39147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56CD2-EE76-4532-A978-EEED1F67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Spijlenhekwerk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9C724-72A7-40CF-88B9-A14A9D54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44" y="1268760"/>
            <a:ext cx="6635080" cy="4929411"/>
          </a:xfrm>
        </p:spPr>
        <p:txBody>
          <a:bodyPr/>
          <a:lstStyle/>
          <a:p>
            <a:r>
              <a:rPr lang="nl-NL" dirty="0"/>
              <a:t>Speelplaatsen</a:t>
            </a:r>
          </a:p>
          <a:p>
            <a:r>
              <a:rPr lang="nl-NL" dirty="0"/>
              <a:t>Industrieterreinen</a:t>
            </a:r>
          </a:p>
          <a:p>
            <a:r>
              <a:rPr lang="nl-NL" dirty="0"/>
              <a:t>Scholen</a:t>
            </a:r>
          </a:p>
          <a:p>
            <a:r>
              <a:rPr lang="nl-NL" dirty="0"/>
              <a:t>Sportparken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B4D00D-6831-4B89-92E3-3FE9A61F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36912"/>
            <a:ext cx="3314700" cy="24860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00C19EC-E85C-49FA-A345-B02A4532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67036"/>
            <a:ext cx="3672408" cy="27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2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D149D-07FC-43D0-8A12-BDF4D1F4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Houten hekwerken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5ACD4-B7FB-4D85-AFAD-CA9FA73C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4600080" cy="5202283"/>
          </a:xfrm>
        </p:spPr>
        <p:txBody>
          <a:bodyPr/>
          <a:lstStyle/>
          <a:p>
            <a:r>
              <a:rPr lang="nl-NL" dirty="0"/>
              <a:t>Paardenweides</a:t>
            </a:r>
          </a:p>
          <a:p>
            <a:r>
              <a:rPr lang="nl-NL" dirty="0"/>
              <a:t>Natuurlijke uitstraling</a:t>
            </a:r>
          </a:p>
          <a:p>
            <a:r>
              <a:rPr lang="nl-NL" dirty="0"/>
              <a:t>Duurzaam en milieuvriendelijk (soms uit plaatselijk bos)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8DB277-8452-43F4-96EC-A96263F4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78730"/>
            <a:ext cx="3752850" cy="24955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4B7371-6C1E-409A-935A-66AACBBE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86" y="3861048"/>
            <a:ext cx="3124200" cy="23241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710D8D-35BB-43F3-BA5A-1579EA069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788" y="1166402"/>
            <a:ext cx="2952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4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4085C-C4ED-41D9-91B1-A7F8ABB3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Tijdelijke afrastering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0AE7A3-B8A3-4034-B434-A03676A1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Evenementen</a:t>
            </a:r>
          </a:p>
          <a:p>
            <a:r>
              <a:rPr lang="nl-NL" dirty="0"/>
              <a:t>Afbakening terrein bij vervuilde grond</a:t>
            </a:r>
          </a:p>
          <a:p>
            <a:r>
              <a:rPr lang="nl-NL" dirty="0"/>
              <a:t>Bouwterreinen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8B210E-D000-4FF6-B53A-FC6DED60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068960"/>
            <a:ext cx="2438400" cy="24288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A38AB5-E071-4659-8CAA-6DF1756D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05" y="3253207"/>
            <a:ext cx="3276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AFE29-3B5E-4B4E-ADC5-6F1D42C0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Poorten en slagbomen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9D4BD8-DF4F-4C22-B7F3-E3B7E8AD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340768"/>
            <a:ext cx="6635080" cy="4929411"/>
          </a:xfrm>
        </p:spPr>
        <p:txBody>
          <a:bodyPr/>
          <a:lstStyle/>
          <a:p>
            <a:r>
              <a:rPr lang="nl-NL" dirty="0"/>
              <a:t>Beveiliging </a:t>
            </a:r>
          </a:p>
          <a:p>
            <a:r>
              <a:rPr lang="nl-NL" dirty="0"/>
              <a:t>Toegangselectie</a:t>
            </a:r>
          </a:p>
          <a:p>
            <a:r>
              <a:rPr lang="nl-NL" dirty="0"/>
              <a:t>Afbakening terrein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02D225-51BC-47FC-92E0-94857C6C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507" y="3718621"/>
            <a:ext cx="3686175" cy="2695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AB9F6B-ECD4-4D74-BCBB-459B75EBA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7" y="3775163"/>
            <a:ext cx="3466728" cy="22053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B60A284-ECB4-4B3E-B243-E942D6CAC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980728"/>
            <a:ext cx="2895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9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97</Words>
  <Application>Microsoft Office PowerPoint</Application>
  <PresentationFormat>Diavoorstelling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Waarom afrastering?</vt:lpstr>
      <vt:lpstr>Typen afrastering</vt:lpstr>
      <vt:lpstr>Gaashekwerken</vt:lpstr>
      <vt:lpstr>Draadhekwerken</vt:lpstr>
      <vt:lpstr>Spijlenhekwerk</vt:lpstr>
      <vt:lpstr>Houten hekwerken</vt:lpstr>
      <vt:lpstr>Tijdelijke afrastering</vt:lpstr>
      <vt:lpstr>Poorten en slagbomen</vt:lpstr>
      <vt:lpstr>Gereedschappen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Stephan de Wit</cp:lastModifiedBy>
  <cp:revision>23</cp:revision>
  <dcterms:created xsi:type="dcterms:W3CDTF">2013-11-15T15:05:42Z</dcterms:created>
  <dcterms:modified xsi:type="dcterms:W3CDTF">2019-10-07T07:14:46Z</dcterms:modified>
</cp:coreProperties>
</file>