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9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EFDC7F-2EC3-4A89-A3AD-5A29973363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4A6F78E-4CFA-41FF-84F9-EE023753A8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A817D1C-2FC8-4D34-A5D6-61E0FE895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CB8E7-55DC-432A-BBB0-CBE9A10BBA6E}" type="datetimeFigureOut">
              <a:rPr lang="nl-NL" smtClean="0"/>
              <a:t>2-10-2019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E2025E3-DB2B-4895-8F9B-BEC40B782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FDEA03F-9FA0-4615-AB39-AA62E5DEA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D462D-FA6B-469B-9AAB-34278021AF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5000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BF8A0A-64B5-4A2F-9812-D10DC5BA8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8662D4FC-1E35-4409-8EA2-4DBACF659A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4560BFA-1A73-420B-81B5-17B8D21AD6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CB8E7-55DC-432A-BBB0-CBE9A10BBA6E}" type="datetimeFigureOut">
              <a:rPr lang="nl-NL" smtClean="0"/>
              <a:t>2-10-2019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5ECA002-D28F-4050-A0E2-8BB4AE21A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E6759B3-7BF3-4AF2-94D3-CB1A35CAF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D462D-FA6B-469B-9AAB-34278021AF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70385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82F826DF-A785-484D-BA56-ABCBB584B5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0D4E702-465F-4962-A586-B45FEAA789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12DD43C-E28F-4C7A-AB8F-8BE84D83A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CB8E7-55DC-432A-BBB0-CBE9A10BBA6E}" type="datetimeFigureOut">
              <a:rPr lang="nl-NL" smtClean="0"/>
              <a:t>2-10-2019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B3AC018-80EB-482E-BD0E-840D1074F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15CF041-E375-43A3-89A0-6F001514A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D462D-FA6B-469B-9AAB-34278021AF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3885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1BF39B-9C1E-4895-817B-47A9BB880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0CD7EE8-3C95-48DC-8D3F-DA83FEA312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9682967-0A9C-49B8-B3BA-635024B12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CB8E7-55DC-432A-BBB0-CBE9A10BBA6E}" type="datetimeFigureOut">
              <a:rPr lang="nl-NL" smtClean="0"/>
              <a:t>2-10-2019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EE7A01C-A9B8-4ED3-993A-FC1BC3A9F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8849AF1-4F1D-4080-A51B-083A85580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D462D-FA6B-469B-9AAB-34278021AF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08534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CEEF95-98D9-468F-80DB-E66F9B8FA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C18C390-D4D3-4FAF-B43D-BBF3405044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F77C58F-362B-4894-8AD4-654D2C3F8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CB8E7-55DC-432A-BBB0-CBE9A10BBA6E}" type="datetimeFigureOut">
              <a:rPr lang="nl-NL" smtClean="0"/>
              <a:t>2-10-2019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D60EF12-817D-450A-9960-90D6322DB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C1EF3CE-47F5-407E-8106-0104C65D7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D462D-FA6B-469B-9AAB-34278021AF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5370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F373A2-F133-4833-B044-7CC6FCB2F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30CCDF-8BA1-40A6-8D8A-4C12BC0FFA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95AFE98-FE7C-4A93-AC37-14ADC1ABDA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3ADDD94-84D8-4AF4-9575-36436832A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CB8E7-55DC-432A-BBB0-CBE9A10BBA6E}" type="datetimeFigureOut">
              <a:rPr lang="nl-NL" smtClean="0"/>
              <a:t>2-10-2019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5A759DA-EA36-4C5E-A0BE-B56AB2B8D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C2F8240-9D5E-4CBF-8EF0-4B17BF280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D462D-FA6B-469B-9AAB-34278021AF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7987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233DF8-F3A0-4ED9-A9A5-F9D9B94E3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A4D7F07-518F-49C7-92B9-B787E718D2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7CCCA7D-A727-4B1D-812E-7B9183ACA3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32A3AA6D-5CD7-49F8-9A60-008619366A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25D677B2-F6D1-4333-B2AD-F66E67E6B5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F3AD8DF9-348F-4657-93E1-77D7F8493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CB8E7-55DC-432A-BBB0-CBE9A10BBA6E}" type="datetimeFigureOut">
              <a:rPr lang="nl-NL" smtClean="0"/>
              <a:t>2-10-2019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7F687B41-C82C-4A26-85F2-7B8DC908F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CE816E52-38D6-4EBA-9FD5-52DFF36E4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D462D-FA6B-469B-9AAB-34278021AF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95006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6945B2-64AC-4DB3-AA87-177CC1F1A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A7C08B28-BCB4-434C-BB10-E7600E31A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CB8E7-55DC-432A-BBB0-CBE9A10BBA6E}" type="datetimeFigureOut">
              <a:rPr lang="nl-NL" smtClean="0"/>
              <a:t>2-10-2019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97BF91E2-BA46-41C6-995A-5E6E9FEBC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704B99B6-90BB-4ECF-8D7E-B2BCC628B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D462D-FA6B-469B-9AAB-34278021AF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9046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798FEA09-B2FA-4063-886A-C634AF9E1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CB8E7-55DC-432A-BBB0-CBE9A10BBA6E}" type="datetimeFigureOut">
              <a:rPr lang="nl-NL" smtClean="0"/>
              <a:t>2-10-2019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BC16872F-8E5C-40BA-9993-A77F269C7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1CAE7AE8-06EC-4869-80AC-3D00FD342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D462D-FA6B-469B-9AAB-34278021AF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5097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B8769D-9766-4DEA-A7E8-4837CA00D5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EA5A408-AA27-490F-A080-9ED07E17B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D260579-60ED-434F-8474-D0A516359C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3F7AE85-98F9-4D6C-A30C-2A82A517B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CB8E7-55DC-432A-BBB0-CBE9A10BBA6E}" type="datetimeFigureOut">
              <a:rPr lang="nl-NL" smtClean="0"/>
              <a:t>2-10-2019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2706373-97DC-4E72-961A-5EBAD8ABA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D678776-CB40-430A-940A-26F85740C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D462D-FA6B-469B-9AAB-34278021AF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8504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CD3750-4E69-4CB7-AEC3-4C3F27A50F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B51EC2BD-5132-4B49-8E1D-C5B2CC5A52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A97D4F5-AC95-4C53-B02C-2D536D2114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B8BF5F8-B827-4F4A-A8E2-002CEF56D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CB8E7-55DC-432A-BBB0-CBE9A10BBA6E}" type="datetimeFigureOut">
              <a:rPr lang="nl-NL" smtClean="0"/>
              <a:t>2-10-2019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17C0A47-E6A6-4DC5-9201-E26930571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EF846B4-AC9F-4BD5-9EDA-FD438E325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D462D-FA6B-469B-9AAB-34278021AF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9269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979F00FC-ADA4-4AC3-A8E7-A26B403BF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23BD4FE-265D-4392-B4A0-9E3A321804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B03F704-2158-4A16-BEA5-056852C94F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FCB8E7-55DC-432A-BBB0-CBE9A10BBA6E}" type="datetimeFigureOut">
              <a:rPr lang="nl-NL" smtClean="0"/>
              <a:t>2-10-2019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064945B-FB8A-4E2A-990C-3AE0E0906D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7EEBB27-3407-43D5-80D8-87BB4DDAC3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AD462D-FA6B-469B-9AAB-34278021AF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25442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fbeeldingsresultaat voor boerenprotest">
            <a:extLst>
              <a:ext uri="{FF2B5EF4-FFF2-40B4-BE49-F238E27FC236}">
                <a16:creationId xmlns:a16="http://schemas.microsoft.com/office/drawing/2014/main" id="{818B43F5-712D-4B28-AB2D-9BBD06D44F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4041"/>
            <a:ext cx="12192000" cy="6491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19398E32-31A5-4A91-96C9-78BCE5B2A3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8000" b="1" dirty="0">
                <a:solidFill>
                  <a:schemeClr val="bg1"/>
                </a:solidFill>
              </a:rPr>
              <a:t>Boerenprotest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00CB13D-ABC7-4CA2-968E-3F21E7794EF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b="1" dirty="0">
                <a:solidFill>
                  <a:schemeClr val="bg1"/>
                </a:solidFill>
              </a:rPr>
              <a:t>30-09-2019</a:t>
            </a:r>
          </a:p>
        </p:txBody>
      </p:sp>
    </p:spTree>
    <p:extLst>
      <p:ext uri="{BB962C8B-B14F-4D97-AF65-F5344CB8AC3E}">
        <p14:creationId xmlns:p14="http://schemas.microsoft.com/office/powerpoint/2010/main" val="2240545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A09566-36D0-4C23-81B8-D077FFA32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0163650-F9F7-4931-846E-4F63CD098A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Onderzoek dit in de rol van adviseur duurzame leefomgeving!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Wat is de reden van de staking voor de boeren.</a:t>
            </a:r>
          </a:p>
          <a:p>
            <a:r>
              <a:rPr lang="nl-NL" dirty="0"/>
              <a:t>Noem drie argumenten van de boeren om te gaan staken.</a:t>
            </a:r>
          </a:p>
          <a:p>
            <a:r>
              <a:rPr lang="nl-NL" dirty="0"/>
              <a:t>Noem drie argumenten voor het veranderen van de agrarische sector. </a:t>
            </a:r>
          </a:p>
          <a:p>
            <a:r>
              <a:rPr lang="nl-NL" dirty="0" err="1"/>
              <a:t>Fact</a:t>
            </a:r>
            <a:r>
              <a:rPr lang="nl-NL" dirty="0"/>
              <a:t> checken, waar staat het wie zegt het?</a:t>
            </a:r>
          </a:p>
          <a:p>
            <a:r>
              <a:rPr lang="nl-NL" dirty="0"/>
              <a:t>Wat vinden jullie? hebben de boeren hun doel bereikt?</a:t>
            </a:r>
          </a:p>
          <a:p>
            <a:r>
              <a:rPr lang="nl-NL" dirty="0"/>
              <a:t>Wat viel jullie nog meer op aan reacties van de politieke partijen? </a:t>
            </a:r>
          </a:p>
        </p:txBody>
      </p:sp>
    </p:spTree>
    <p:extLst>
      <p:ext uri="{BB962C8B-B14F-4D97-AF65-F5344CB8AC3E}">
        <p14:creationId xmlns:p14="http://schemas.microsoft.com/office/powerpoint/2010/main" val="35720327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80</Words>
  <Application>Microsoft Office PowerPoint</Application>
  <PresentationFormat>Breedbeeld</PresentationFormat>
  <Paragraphs>11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Kantoorthema</vt:lpstr>
      <vt:lpstr>Boerenprotest</vt:lpstr>
      <vt:lpstr>Opdracht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Boerenprotest</dc:title>
  <dc:creator>Walther Hensen</dc:creator>
  <cp:lastModifiedBy>Walther Hensen</cp:lastModifiedBy>
  <cp:revision>2</cp:revision>
  <dcterms:created xsi:type="dcterms:W3CDTF">2019-10-02T06:38:53Z</dcterms:created>
  <dcterms:modified xsi:type="dcterms:W3CDTF">2019-10-02T06:50:13Z</dcterms:modified>
</cp:coreProperties>
</file>