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60" r:id="rId4"/>
    <p:sldId id="259" r:id="rId5"/>
    <p:sldId id="261" r:id="rId6"/>
    <p:sldId id="263" r:id="rId7"/>
    <p:sldId id="258" r:id="rId8"/>
    <p:sldId id="262" r:id="rId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75DCB02-9BB8-47FD-8907-85C794F793BA}" styleName="Stijl, thema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93" autoAdjust="0"/>
    <p:restoredTop sz="83915"/>
  </p:normalViewPr>
  <p:slideViewPr>
    <p:cSldViewPr snapToGrid="0">
      <p:cViewPr>
        <p:scale>
          <a:sx n="89" d="100"/>
          <a:sy n="89" d="100"/>
        </p:scale>
        <p:origin x="1168" y="288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F4FAB9-E45C-4089-ADD2-A7BB806B5409}" type="datetimeFigureOut">
              <a:rPr lang="nl-NL" smtClean="0"/>
              <a:t>30-09-19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7B6A9B-F6EB-4CE8-999E-EB802FDD9D3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7222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7B6A9B-F6EB-4CE8-999E-EB802FDD9D3F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7657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Maar </a:t>
            </a:r>
            <a:r>
              <a:rPr lang="en-US" dirty="0" err="1"/>
              <a:t>ook</a:t>
            </a:r>
            <a:r>
              <a:rPr lang="en-US" dirty="0"/>
              <a:t>: </a:t>
            </a:r>
            <a:r>
              <a:rPr lang="en-US" dirty="0" err="1"/>
              <a:t>zandbanken</a:t>
            </a:r>
            <a:r>
              <a:rPr lang="en-US" dirty="0"/>
              <a:t>, </a:t>
            </a:r>
            <a:r>
              <a:rPr lang="en-US" dirty="0" err="1"/>
              <a:t>zoetwater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, </a:t>
            </a:r>
            <a:r>
              <a:rPr lang="en-US" dirty="0" err="1"/>
              <a:t>duinen</a:t>
            </a:r>
            <a:r>
              <a:rPr lang="en-US" dirty="0"/>
              <a:t>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7B6A9B-F6EB-4CE8-999E-EB802FDD9D3F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4250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abiotisch</a:t>
            </a:r>
            <a:r>
              <a:rPr lang="en-US" dirty="0"/>
              <a:t>: wind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temperatuur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7B6A9B-F6EB-4CE8-999E-EB802FDD9D3F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63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Hoger</a:t>
            </a:r>
            <a:r>
              <a:rPr lang="en-US" dirty="0"/>
              <a:t> </a:t>
            </a:r>
            <a:r>
              <a:rPr lang="en-US" dirty="0" err="1"/>
              <a:t>gebied</a:t>
            </a:r>
            <a:r>
              <a:rPr lang="en-US" dirty="0"/>
              <a:t>; </a:t>
            </a:r>
            <a:r>
              <a:rPr lang="en-US" dirty="0" err="1"/>
              <a:t>kouder</a:t>
            </a:r>
            <a:r>
              <a:rPr lang="en-US" dirty="0"/>
              <a:t>/ </a:t>
            </a:r>
            <a:r>
              <a:rPr lang="en-US" dirty="0" err="1"/>
              <a:t>andere</a:t>
            </a:r>
            <a:r>
              <a:rPr lang="en-US" dirty="0"/>
              <a:t> </a:t>
            </a:r>
            <a:r>
              <a:rPr lang="en-US" dirty="0" err="1"/>
              <a:t>beplanting</a:t>
            </a:r>
            <a:br>
              <a:rPr lang="en-US" dirty="0"/>
            </a:br>
            <a:r>
              <a:rPr lang="en-US" dirty="0" err="1"/>
              <a:t>Rivier</a:t>
            </a:r>
            <a:r>
              <a:rPr lang="en-US" dirty="0"/>
              <a:t> is </a:t>
            </a:r>
            <a:r>
              <a:rPr lang="en-US" dirty="0" err="1"/>
              <a:t>zoetwater</a:t>
            </a:r>
            <a:r>
              <a:rPr lang="en-US" dirty="0"/>
              <a:t>, zee is </a:t>
            </a:r>
            <a:r>
              <a:rPr lang="en-US" dirty="0" err="1"/>
              <a:t>zoutwater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 err="1"/>
              <a:t>Zandbanken</a:t>
            </a:r>
            <a:r>
              <a:rPr lang="en-US" dirty="0"/>
              <a:t> </a:t>
            </a:r>
            <a:r>
              <a:rPr lang="en-US" dirty="0" err="1"/>
              <a:t>vind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</a:t>
            </a:r>
            <a:r>
              <a:rPr lang="en-US" dirty="0" err="1"/>
              <a:t>bijvoorbeeld</a:t>
            </a:r>
            <a:r>
              <a:rPr lang="en-US" dirty="0"/>
              <a:t> </a:t>
            </a:r>
            <a:r>
              <a:rPr lang="en-US" dirty="0" err="1"/>
              <a:t>weer</a:t>
            </a:r>
            <a:r>
              <a:rPr lang="en-US" dirty="0"/>
              <a:t> </a:t>
            </a:r>
            <a:r>
              <a:rPr lang="en-US" dirty="0" err="1"/>
              <a:t>krabben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7B6A9B-F6EB-4CE8-999E-EB802FDD9D3F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3809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82E43-5204-46E3-806C-A20DCC5A2AE2}" type="datetimeFigureOut">
              <a:rPr lang="nl-NL" smtClean="0"/>
              <a:t>30-09-19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DE71-C0E5-4EE0-8B8A-BFD52060BF4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5036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82E43-5204-46E3-806C-A20DCC5A2AE2}" type="datetimeFigureOut">
              <a:rPr lang="nl-NL" smtClean="0"/>
              <a:t>30-09-19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DE71-C0E5-4EE0-8B8A-BFD52060BF4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7716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82E43-5204-46E3-806C-A20DCC5A2AE2}" type="datetimeFigureOut">
              <a:rPr lang="nl-NL" smtClean="0"/>
              <a:t>30-09-19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DE71-C0E5-4EE0-8B8A-BFD52060BF4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6340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82E43-5204-46E3-806C-A20DCC5A2AE2}" type="datetimeFigureOut">
              <a:rPr lang="nl-NL" smtClean="0"/>
              <a:t>30-09-19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DE71-C0E5-4EE0-8B8A-BFD52060BF4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0418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82E43-5204-46E3-806C-A20DCC5A2AE2}" type="datetimeFigureOut">
              <a:rPr lang="nl-NL" smtClean="0"/>
              <a:t>30-09-19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DE71-C0E5-4EE0-8B8A-BFD52060BF4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6541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82E43-5204-46E3-806C-A20DCC5A2AE2}" type="datetimeFigureOut">
              <a:rPr lang="nl-NL" smtClean="0"/>
              <a:t>30-09-19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DE71-C0E5-4EE0-8B8A-BFD52060BF4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357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82E43-5204-46E3-806C-A20DCC5A2AE2}" type="datetimeFigureOut">
              <a:rPr lang="nl-NL" smtClean="0"/>
              <a:t>30-09-19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DE71-C0E5-4EE0-8B8A-BFD52060BF4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1135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82E43-5204-46E3-806C-A20DCC5A2AE2}" type="datetimeFigureOut">
              <a:rPr lang="nl-NL" smtClean="0"/>
              <a:t>30-09-19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DE71-C0E5-4EE0-8B8A-BFD52060BF4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8898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82E43-5204-46E3-806C-A20DCC5A2AE2}" type="datetimeFigureOut">
              <a:rPr lang="nl-NL" smtClean="0"/>
              <a:t>30-09-19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DE71-C0E5-4EE0-8B8A-BFD52060BF4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5276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82E43-5204-46E3-806C-A20DCC5A2AE2}" type="datetimeFigureOut">
              <a:rPr lang="nl-NL" smtClean="0"/>
              <a:t>30-09-19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DE71-C0E5-4EE0-8B8A-BFD52060BF4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193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82E43-5204-46E3-806C-A20DCC5A2AE2}" type="datetimeFigureOut">
              <a:rPr lang="nl-NL" smtClean="0"/>
              <a:t>30-09-19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DE71-C0E5-4EE0-8B8A-BFD52060BF4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0204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82E43-5204-46E3-806C-A20DCC5A2AE2}" type="datetimeFigureOut">
              <a:rPr lang="nl-NL" smtClean="0"/>
              <a:t>30-09-19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6DE71-C0E5-4EE0-8B8A-BFD52060BF4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4179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1" dirty="0"/>
              <a:t>Biotopen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E6F551-F465-F945-9B29-E8F16C455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009" y="3602039"/>
            <a:ext cx="6924282" cy="27221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939E85-5BB9-064C-A12B-3B8469D870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9293" y="3602037"/>
            <a:ext cx="6327421" cy="272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969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0B5F7-5B58-D541-AC4B-82AA912F1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Opdrachten</a:t>
            </a:r>
            <a:r>
              <a:rPr lang="en-US" dirty="0"/>
              <a:t> </a:t>
            </a:r>
            <a:r>
              <a:rPr lang="en-US" dirty="0" err="1"/>
              <a:t>vorige</a:t>
            </a:r>
            <a:r>
              <a:rPr lang="en-US" dirty="0"/>
              <a:t> week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754E1-F592-8542-B13E-CAA7400E93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Domesticatie</a:t>
            </a:r>
            <a:endParaRPr lang="en-US" dirty="0"/>
          </a:p>
          <a:p>
            <a:r>
              <a:rPr lang="en-US" dirty="0" err="1"/>
              <a:t>Taxonomie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077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0D246-B3DB-6F4D-904B-F05B17E37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Biotoop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02AAE8-0A90-714C-934A-A1A22ECCC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Een specifiek landschapstype waarin bepaalde organismes kunnen gedijen. Bossen zijn een goed voorbeeld van een biotoop.</a:t>
            </a:r>
          </a:p>
          <a:p>
            <a:endParaRPr lang="nl-NL" dirty="0"/>
          </a:p>
          <a:p>
            <a:r>
              <a:rPr lang="nl-NL" dirty="0"/>
              <a:t>Verschil ecosysteem / habitat (volgende week meer hierover)</a:t>
            </a:r>
          </a:p>
        </p:txBody>
      </p:sp>
    </p:spTree>
    <p:extLst>
      <p:ext uri="{BB962C8B-B14F-4D97-AF65-F5344CB8AC3E}">
        <p14:creationId xmlns:p14="http://schemas.microsoft.com/office/powerpoint/2010/main" val="759859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C3516-C56A-5443-B990-AB85D9B9D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Biotopen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E8EBE-9CF6-5D42-AFFD-294992A120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Bossen</a:t>
            </a:r>
            <a:endParaRPr lang="en-US" dirty="0"/>
          </a:p>
          <a:p>
            <a:r>
              <a:rPr lang="en-US" dirty="0"/>
              <a:t>Heide</a:t>
            </a:r>
          </a:p>
          <a:p>
            <a:r>
              <a:rPr lang="en-US" dirty="0" err="1"/>
              <a:t>Woestijn</a:t>
            </a:r>
            <a:endParaRPr lang="en-US" dirty="0"/>
          </a:p>
          <a:p>
            <a:r>
              <a:rPr lang="en-US" dirty="0" err="1"/>
              <a:t>Rivieren</a:t>
            </a:r>
            <a:endParaRPr lang="en-US" dirty="0"/>
          </a:p>
          <a:p>
            <a:r>
              <a:rPr lang="en-US" dirty="0" err="1"/>
              <a:t>Meren</a:t>
            </a:r>
            <a:endParaRPr lang="en-US" dirty="0"/>
          </a:p>
          <a:p>
            <a:r>
              <a:rPr lang="en-US" dirty="0"/>
              <a:t>Weiland</a:t>
            </a:r>
          </a:p>
          <a:p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meer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362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E8213-5955-B94E-9D1A-0074A2A63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Abiotische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biotische</a:t>
            </a:r>
            <a:r>
              <a:rPr lang="en-US" dirty="0"/>
              <a:t> </a:t>
            </a:r>
            <a:r>
              <a:rPr lang="en-US" dirty="0" err="1"/>
              <a:t>factoren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E7DB30-B841-2C45-95AD-E063B204FA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F2CBB7-8B9E-FF48-8FD1-F38FB943F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427" y="1942668"/>
            <a:ext cx="7171940" cy="427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698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C306B-22FC-0A48-909A-CC40D1F17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52C357E-BEBC-EF45-92B9-33706A1A20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73222" y="1825625"/>
            <a:ext cx="4645556" cy="4351338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4B500A3-776B-B34E-A3D3-81CC80125E26}"/>
              </a:ext>
            </a:extLst>
          </p:cNvPr>
          <p:cNvCxnSpPr>
            <a:cxnSpLocks/>
          </p:cNvCxnSpPr>
          <p:nvPr/>
        </p:nvCxnSpPr>
        <p:spPr>
          <a:xfrm flipH="1" flipV="1">
            <a:off x="7965440" y="4632960"/>
            <a:ext cx="1473200" cy="21336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44AF4C9-6DFF-5D49-9A89-22FF60DA5F32}"/>
              </a:ext>
            </a:extLst>
          </p:cNvPr>
          <p:cNvCxnSpPr>
            <a:cxnSpLocks/>
          </p:cNvCxnSpPr>
          <p:nvPr/>
        </p:nvCxnSpPr>
        <p:spPr>
          <a:xfrm>
            <a:off x="3119120" y="3464560"/>
            <a:ext cx="904240" cy="11176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35D1A80-E617-BA42-A8A3-937849A8D075}"/>
              </a:ext>
            </a:extLst>
          </p:cNvPr>
          <p:cNvCxnSpPr>
            <a:cxnSpLocks/>
          </p:cNvCxnSpPr>
          <p:nvPr/>
        </p:nvCxnSpPr>
        <p:spPr>
          <a:xfrm flipH="1">
            <a:off x="7965441" y="4001294"/>
            <a:ext cx="1127759" cy="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DE2BBFC-98CF-6B4D-ACD9-2748B4A02D2B}"/>
              </a:ext>
            </a:extLst>
          </p:cNvPr>
          <p:cNvCxnSpPr>
            <a:cxnSpLocks/>
          </p:cNvCxnSpPr>
          <p:nvPr/>
        </p:nvCxnSpPr>
        <p:spPr>
          <a:xfrm flipH="1">
            <a:off x="6766560" y="1310640"/>
            <a:ext cx="369771" cy="124964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3B09DC8-C845-0F41-816F-DC784242D57D}"/>
              </a:ext>
            </a:extLst>
          </p:cNvPr>
          <p:cNvCxnSpPr>
            <a:cxnSpLocks/>
          </p:cNvCxnSpPr>
          <p:nvPr/>
        </p:nvCxnSpPr>
        <p:spPr>
          <a:xfrm flipV="1">
            <a:off x="3098800" y="5012055"/>
            <a:ext cx="1610360" cy="616585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DF0B00D-A2C9-184F-907E-3797CE9EFC39}"/>
              </a:ext>
            </a:extLst>
          </p:cNvPr>
          <p:cNvCxnSpPr>
            <a:cxnSpLocks/>
          </p:cNvCxnSpPr>
          <p:nvPr/>
        </p:nvCxnSpPr>
        <p:spPr>
          <a:xfrm flipH="1">
            <a:off x="7136331" y="2560280"/>
            <a:ext cx="1743509" cy="545663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304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ACBA6-C113-BF47-BCFE-5697E9EC8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Voorbeeld</a:t>
            </a:r>
            <a:r>
              <a:rPr lang="en-US" dirty="0"/>
              <a:t> </a:t>
            </a:r>
            <a:r>
              <a:rPr lang="en-US" dirty="0" err="1"/>
              <a:t>dierverzorging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AA1E96-5BAC-0846-91D8-21BEA88A46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Aquariums </a:t>
            </a:r>
            <a:r>
              <a:rPr lang="en-US" dirty="0" err="1"/>
              <a:t>ingericht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biotoop</a:t>
            </a:r>
            <a:endParaRPr lang="en-US" dirty="0"/>
          </a:p>
          <a:p>
            <a:r>
              <a:rPr lang="en-US" dirty="0" err="1"/>
              <a:t>Afhankelijk</a:t>
            </a:r>
            <a:r>
              <a:rPr lang="en-US" dirty="0"/>
              <a:t> van de </a:t>
            </a:r>
            <a:r>
              <a:rPr lang="en-US" dirty="0" err="1"/>
              <a:t>vissen</a:t>
            </a:r>
            <a:r>
              <a:rPr lang="en-US" dirty="0"/>
              <a:t>/</a:t>
            </a:r>
            <a:r>
              <a:rPr lang="en-US" dirty="0" err="1"/>
              <a:t>planten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72070C-073D-A448-8C20-8B8178EF1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6504" y="1690688"/>
            <a:ext cx="5793572" cy="43451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286966-6060-C94D-B8A9-226A285D4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03" y="3343070"/>
            <a:ext cx="5619750" cy="269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464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15358-BED8-314C-B2BD-26091ABD5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Opdrachten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93FAFD-A535-6C46-88D9-6DE42032F4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Kies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biotoop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maar </a:t>
            </a:r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tekening</a:t>
            </a:r>
            <a:r>
              <a:rPr lang="en-US" dirty="0"/>
              <a:t> van</a:t>
            </a:r>
          </a:p>
          <a:p>
            <a:r>
              <a:rPr lang="en-US" dirty="0" err="1"/>
              <a:t>Teken</a:t>
            </a:r>
            <a:r>
              <a:rPr lang="en-US" dirty="0"/>
              <a:t> /</a:t>
            </a:r>
            <a:r>
              <a:rPr lang="en-US" dirty="0" err="1"/>
              <a:t>noem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- </a:t>
            </a:r>
            <a:r>
              <a:rPr lang="en-US" dirty="0" err="1"/>
              <a:t>welk</a:t>
            </a:r>
            <a:r>
              <a:rPr lang="en-US" dirty="0"/>
              <a:t> </a:t>
            </a:r>
            <a:r>
              <a:rPr lang="en-US" dirty="0" err="1"/>
              <a:t>biotoop</a:t>
            </a:r>
            <a:br>
              <a:rPr lang="en-US" dirty="0"/>
            </a:br>
            <a:r>
              <a:rPr lang="en-US" dirty="0"/>
              <a:t>- 5 </a:t>
            </a:r>
            <a:r>
              <a:rPr lang="en-US" dirty="0" err="1"/>
              <a:t>biotische</a:t>
            </a:r>
            <a:r>
              <a:rPr lang="en-US" dirty="0"/>
              <a:t> </a:t>
            </a:r>
            <a:r>
              <a:rPr lang="en-US" dirty="0" err="1"/>
              <a:t>factoren</a:t>
            </a:r>
            <a:r>
              <a:rPr lang="en-US" dirty="0"/>
              <a:t> (</a:t>
            </a:r>
            <a:r>
              <a:rPr lang="en-US" dirty="0" err="1"/>
              <a:t>waarvan</a:t>
            </a:r>
            <a:r>
              <a:rPr lang="en-US" dirty="0"/>
              <a:t> </a:t>
            </a:r>
            <a:r>
              <a:rPr lang="en-US" dirty="0" err="1"/>
              <a:t>minstens</a:t>
            </a:r>
            <a:r>
              <a:rPr lang="en-US" dirty="0"/>
              <a:t> 1 plant)</a:t>
            </a:r>
            <a:br>
              <a:rPr lang="en-US" dirty="0"/>
            </a:br>
            <a:r>
              <a:rPr lang="en-US" dirty="0"/>
              <a:t>- 5 </a:t>
            </a:r>
            <a:r>
              <a:rPr lang="en-US" dirty="0" err="1"/>
              <a:t>abiotische</a:t>
            </a:r>
            <a:r>
              <a:rPr lang="en-US" dirty="0"/>
              <a:t> </a:t>
            </a:r>
            <a:r>
              <a:rPr lang="en-US" dirty="0" err="1"/>
              <a:t>factoren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Vragen</a:t>
            </a:r>
            <a:r>
              <a:rPr lang="en-US" dirty="0"/>
              <a:t>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84708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4752</TotalTime>
  <Words>99</Words>
  <Application>Microsoft Macintosh PowerPoint</Application>
  <PresentationFormat>Widescreen</PresentationFormat>
  <Paragraphs>36</Paragraphs>
  <Slides>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Kantoorthema</vt:lpstr>
      <vt:lpstr>Biotopen</vt:lpstr>
      <vt:lpstr>Opdrachten vorige week</vt:lpstr>
      <vt:lpstr>Biotoop</vt:lpstr>
      <vt:lpstr>Biotopen</vt:lpstr>
      <vt:lpstr>Abiotische en  biotische factoren</vt:lpstr>
      <vt:lpstr>PowerPoint Presentation</vt:lpstr>
      <vt:lpstr>Voorbeeld dierverzorging</vt:lpstr>
      <vt:lpstr>Opdrachten</vt:lpstr>
    </vt:vector>
  </TitlesOfParts>
  <Company>AOC Oost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Docent : Yorike van der Weijden</dc:creator>
  <cp:lastModifiedBy>Microsoft Office User</cp:lastModifiedBy>
  <cp:revision>102</cp:revision>
  <dcterms:created xsi:type="dcterms:W3CDTF">2018-09-06T10:57:15Z</dcterms:created>
  <dcterms:modified xsi:type="dcterms:W3CDTF">2019-09-30T09:48:40Z</dcterms:modified>
</cp:coreProperties>
</file>