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15716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306343-B2C9-1F59-AAA2-EDF0B6A2B220}" v="4382" dt="2019-09-29T17:34:21.3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Haagsma" userId="S::p.haagsma@noorderpoort.nl::213da77a-9cc5-49f7-ad6b-7779b1276fe8" providerId="AD" clId="Web-{21306343-B2C9-1F59-AAA2-EDF0B6A2B220}"/>
    <pc:docChg chg="addSld modSld">
      <pc:chgData name="Peter Haagsma" userId="S::p.haagsma@noorderpoort.nl::213da77a-9cc5-49f7-ad6b-7779b1276fe8" providerId="AD" clId="Web-{21306343-B2C9-1F59-AAA2-EDF0B6A2B220}" dt="2019-09-29T17:34:21.345" v="4360" actId="20577"/>
      <pc:docMkLst>
        <pc:docMk/>
      </pc:docMkLst>
      <pc:sldChg chg="addSp modSp mod setBg">
        <pc:chgData name="Peter Haagsma" userId="S::p.haagsma@noorderpoort.nl::213da77a-9cc5-49f7-ad6b-7779b1276fe8" providerId="AD" clId="Web-{21306343-B2C9-1F59-AAA2-EDF0B6A2B220}" dt="2019-09-29T15:19:37.956" v="9"/>
        <pc:sldMkLst>
          <pc:docMk/>
          <pc:sldMk cId="3351439039" sldId="256"/>
        </pc:sldMkLst>
        <pc:spChg chg="mod">
          <ac:chgData name="Peter Haagsma" userId="S::p.haagsma@noorderpoort.nl::213da77a-9cc5-49f7-ad6b-7779b1276fe8" providerId="AD" clId="Web-{21306343-B2C9-1F59-AAA2-EDF0B6A2B220}" dt="2019-09-29T15:19:37.956" v="9"/>
          <ac:spMkLst>
            <pc:docMk/>
            <pc:sldMk cId="3351439039" sldId="256"/>
            <ac:spMk id="2" creationId="{00000000-0000-0000-0000-000000000000}"/>
          </ac:spMkLst>
        </pc:spChg>
        <pc:spChg chg="mod">
          <ac:chgData name="Peter Haagsma" userId="S::p.haagsma@noorderpoort.nl::213da77a-9cc5-49f7-ad6b-7779b1276fe8" providerId="AD" clId="Web-{21306343-B2C9-1F59-AAA2-EDF0B6A2B220}" dt="2019-09-29T15:19:37.956" v="9"/>
          <ac:spMkLst>
            <pc:docMk/>
            <pc:sldMk cId="3351439039" sldId="256"/>
            <ac:spMk id="3" creationId="{00000000-0000-0000-0000-000000000000}"/>
          </ac:spMkLst>
        </pc:spChg>
        <pc:spChg chg="add">
          <ac:chgData name="Peter Haagsma" userId="S::p.haagsma@noorderpoort.nl::213da77a-9cc5-49f7-ad6b-7779b1276fe8" providerId="AD" clId="Web-{21306343-B2C9-1F59-AAA2-EDF0B6A2B220}" dt="2019-09-29T15:19:37.956" v="9"/>
          <ac:spMkLst>
            <pc:docMk/>
            <pc:sldMk cId="3351439039" sldId="256"/>
            <ac:spMk id="9" creationId="{87CC2527-562A-4F69-B487-4371E5B243E7}"/>
          </ac:spMkLst>
        </pc:spChg>
        <pc:picChg chg="add mod ord">
          <ac:chgData name="Peter Haagsma" userId="S::p.haagsma@noorderpoort.nl::213da77a-9cc5-49f7-ad6b-7779b1276fe8" providerId="AD" clId="Web-{21306343-B2C9-1F59-AAA2-EDF0B6A2B220}" dt="2019-09-29T15:19:37.956" v="9"/>
          <ac:picMkLst>
            <pc:docMk/>
            <pc:sldMk cId="3351439039" sldId="256"/>
            <ac:picMk id="4" creationId="{8B9C9A6F-B13B-4BA5-9114-A18DCEC88E48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5:19:37.956" v="9"/>
          <ac:cxnSpMkLst>
            <pc:docMk/>
            <pc:sldMk cId="3351439039" sldId="256"/>
            <ac:cxnSpMk id="11" creationId="{BCDAEC91-5BCE-4B55-9CC0-43EF94CB734B}"/>
          </ac:cxnSpMkLst>
        </pc:cxnChg>
      </pc:sldChg>
      <pc:sldChg chg="addSp modSp new mod setBg">
        <pc:chgData name="Peter Haagsma" userId="S::p.haagsma@noorderpoort.nl::213da77a-9cc5-49f7-ad6b-7779b1276fe8" providerId="AD" clId="Web-{21306343-B2C9-1F59-AAA2-EDF0B6A2B220}" dt="2019-09-29T15:23:27.395" v="174" actId="20577"/>
        <pc:sldMkLst>
          <pc:docMk/>
          <pc:sldMk cId="4218046226" sldId="257"/>
        </pc:sldMkLst>
        <pc:spChg chg="mod">
          <ac:chgData name="Peter Haagsma" userId="S::p.haagsma@noorderpoort.nl::213da77a-9cc5-49f7-ad6b-7779b1276fe8" providerId="AD" clId="Web-{21306343-B2C9-1F59-AAA2-EDF0B6A2B220}" dt="2019-09-29T15:23:27.395" v="174" actId="20577"/>
          <ac:spMkLst>
            <pc:docMk/>
            <pc:sldMk cId="4218046226" sldId="257"/>
            <ac:spMk id="2" creationId="{BBD4F7F9-7CCF-4923-B9F2-483318B3D1FB}"/>
          </ac:spMkLst>
        </pc:spChg>
        <pc:spChg chg="mod">
          <ac:chgData name="Peter Haagsma" userId="S::p.haagsma@noorderpoort.nl::213da77a-9cc5-49f7-ad6b-7779b1276fe8" providerId="AD" clId="Web-{21306343-B2C9-1F59-AAA2-EDF0B6A2B220}" dt="2019-09-29T15:23:17.317" v="147"/>
          <ac:spMkLst>
            <pc:docMk/>
            <pc:sldMk cId="4218046226" sldId="257"/>
            <ac:spMk id="3" creationId="{168F1A9E-8C56-4DE7-AF15-5A2C1112CD3A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5:23:17.317" v="147"/>
          <ac:picMkLst>
            <pc:docMk/>
            <pc:sldMk cId="4218046226" sldId="257"/>
            <ac:picMk id="4" creationId="{30A99C00-9199-49AD-A581-CDC44243CAC0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5:23:17.317" v="147"/>
          <ac:cxnSpMkLst>
            <pc:docMk/>
            <pc:sldMk cId="4218046226" sldId="257"/>
            <ac:cxnSpMk id="9" creationId="{E4A809D5-3600-46D4-A466-67F2349A54FB}"/>
          </ac:cxnSpMkLst>
        </pc:cxnChg>
      </pc:sldChg>
      <pc:sldChg chg="addSp delSp modSp new mod setBg setClrOvrMap modNotes">
        <pc:chgData name="Peter Haagsma" userId="S::p.haagsma@noorderpoort.nl::213da77a-9cc5-49f7-ad6b-7779b1276fe8" providerId="AD" clId="Web-{21306343-B2C9-1F59-AAA2-EDF0B6A2B220}" dt="2019-09-29T15:27:22.536" v="241"/>
        <pc:sldMkLst>
          <pc:docMk/>
          <pc:sldMk cId="587700730" sldId="258"/>
        </pc:sldMkLst>
        <pc:spChg chg="mod">
          <ac:chgData name="Peter Haagsma" userId="S::p.haagsma@noorderpoort.nl::213da77a-9cc5-49f7-ad6b-7779b1276fe8" providerId="AD" clId="Web-{21306343-B2C9-1F59-AAA2-EDF0B6A2B220}" dt="2019-09-29T15:25:34.692" v="184"/>
          <ac:spMkLst>
            <pc:docMk/>
            <pc:sldMk cId="587700730" sldId="258"/>
            <ac:spMk id="2" creationId="{15EB7E0F-F700-4739-841E-A9763A52BF2F}"/>
          </ac:spMkLst>
        </pc:spChg>
        <pc:spChg chg="del">
          <ac:chgData name="Peter Haagsma" userId="S::p.haagsma@noorderpoort.nl::213da77a-9cc5-49f7-ad6b-7779b1276fe8" providerId="AD" clId="Web-{21306343-B2C9-1F59-AAA2-EDF0B6A2B220}" dt="2019-09-29T15:25:06.583" v="183"/>
          <ac:spMkLst>
            <pc:docMk/>
            <pc:sldMk cId="587700730" sldId="258"/>
            <ac:spMk id="3" creationId="{F2ED4719-394A-4D6E-84A8-0F6C3206CA97}"/>
          </ac:spMkLst>
        </pc:spChg>
        <pc:spChg chg="add mod">
          <ac:chgData name="Peter Haagsma" userId="S::p.haagsma@noorderpoort.nl::213da77a-9cc5-49f7-ad6b-7779b1276fe8" providerId="AD" clId="Web-{21306343-B2C9-1F59-AAA2-EDF0B6A2B220}" dt="2019-09-29T15:26:38.864" v="229" actId="20577"/>
          <ac:spMkLst>
            <pc:docMk/>
            <pc:sldMk cId="587700730" sldId="258"/>
            <ac:spMk id="8" creationId="{C1B6F5B7-D202-4C34-AAF1-D34651265CCE}"/>
          </ac:spMkLst>
        </pc:spChg>
        <pc:spChg chg="add">
          <ac:chgData name="Peter Haagsma" userId="S::p.haagsma@noorderpoort.nl::213da77a-9cc5-49f7-ad6b-7779b1276fe8" providerId="AD" clId="Web-{21306343-B2C9-1F59-AAA2-EDF0B6A2B220}" dt="2019-09-29T15:25:34.692" v="184"/>
          <ac:spMkLst>
            <pc:docMk/>
            <pc:sldMk cId="587700730" sldId="258"/>
            <ac:spMk id="11" creationId="{867D4867-5BA7-4462-B2F6-A23F4A622AA7}"/>
          </ac:spMkLst>
        </pc:spChg>
        <pc:picChg chg="add mod ord">
          <ac:chgData name="Peter Haagsma" userId="S::p.haagsma@noorderpoort.nl::213da77a-9cc5-49f7-ad6b-7779b1276fe8" providerId="AD" clId="Web-{21306343-B2C9-1F59-AAA2-EDF0B6A2B220}" dt="2019-09-29T15:25:50.317" v="186" actId="14100"/>
          <ac:picMkLst>
            <pc:docMk/>
            <pc:sldMk cId="587700730" sldId="258"/>
            <ac:picMk id="4" creationId="{5046BB01-5280-4E0B-A3A6-AFAFB6AA6963}"/>
          </ac:picMkLst>
        </pc:picChg>
      </pc:sldChg>
      <pc:sldChg chg="addSp modSp new mod setBg setClrOvrMap">
        <pc:chgData name="Peter Haagsma" userId="S::p.haagsma@noorderpoort.nl::213da77a-9cc5-49f7-ad6b-7779b1276fe8" providerId="AD" clId="Web-{21306343-B2C9-1F59-AAA2-EDF0B6A2B220}" dt="2019-09-29T15:31:52.991" v="459"/>
        <pc:sldMkLst>
          <pc:docMk/>
          <pc:sldMk cId="1970022160" sldId="259"/>
        </pc:sldMkLst>
        <pc:spChg chg="mod">
          <ac:chgData name="Peter Haagsma" userId="S::p.haagsma@noorderpoort.nl::213da77a-9cc5-49f7-ad6b-7779b1276fe8" providerId="AD" clId="Web-{21306343-B2C9-1F59-AAA2-EDF0B6A2B220}" dt="2019-09-29T15:31:52.991" v="459"/>
          <ac:spMkLst>
            <pc:docMk/>
            <pc:sldMk cId="1970022160" sldId="259"/>
            <ac:spMk id="2" creationId="{86F685F0-24B6-4EA6-A639-DAFE883FA69F}"/>
          </ac:spMkLst>
        </pc:spChg>
        <pc:spChg chg="mod">
          <ac:chgData name="Peter Haagsma" userId="S::p.haagsma@noorderpoort.nl::213da77a-9cc5-49f7-ad6b-7779b1276fe8" providerId="AD" clId="Web-{21306343-B2C9-1F59-AAA2-EDF0B6A2B220}" dt="2019-09-29T15:31:52.991" v="459"/>
          <ac:spMkLst>
            <pc:docMk/>
            <pc:sldMk cId="1970022160" sldId="259"/>
            <ac:spMk id="3" creationId="{05557973-5258-45D5-B998-25884444757F}"/>
          </ac:spMkLst>
        </pc:spChg>
        <pc:spChg chg="add">
          <ac:chgData name="Peter Haagsma" userId="S::p.haagsma@noorderpoort.nl::213da77a-9cc5-49f7-ad6b-7779b1276fe8" providerId="AD" clId="Web-{21306343-B2C9-1F59-AAA2-EDF0B6A2B220}" dt="2019-09-29T15:31:52.991" v="459"/>
          <ac:spMkLst>
            <pc:docMk/>
            <pc:sldMk cId="1970022160" sldId="259"/>
            <ac:spMk id="9" creationId="{CF62D2A7-8207-488C-9F46-316BA81A16C8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5:31:52.991" v="459"/>
          <ac:picMkLst>
            <pc:docMk/>
            <pc:sldMk cId="1970022160" sldId="259"/>
            <ac:picMk id="4" creationId="{B156D337-6551-4A69-95AC-527925BF812C}"/>
          </ac:picMkLst>
        </pc:picChg>
      </pc:sldChg>
      <pc:sldChg chg="addSp delSp modSp new mod setBg">
        <pc:chgData name="Peter Haagsma" userId="S::p.haagsma@noorderpoort.nl::213da77a-9cc5-49f7-ad6b-7779b1276fe8" providerId="AD" clId="Web-{21306343-B2C9-1F59-AAA2-EDF0B6A2B220}" dt="2019-09-29T15:44:41.931" v="709" actId="20577"/>
        <pc:sldMkLst>
          <pc:docMk/>
          <pc:sldMk cId="1584961642" sldId="260"/>
        </pc:sldMkLst>
        <pc:spChg chg="mod">
          <ac:chgData name="Peter Haagsma" userId="S::p.haagsma@noorderpoort.nl::213da77a-9cc5-49f7-ad6b-7779b1276fe8" providerId="AD" clId="Web-{21306343-B2C9-1F59-AAA2-EDF0B6A2B220}" dt="2019-09-29T15:43:29.759" v="653"/>
          <ac:spMkLst>
            <pc:docMk/>
            <pc:sldMk cId="1584961642" sldId="260"/>
            <ac:spMk id="2" creationId="{5868A6F1-74A8-431C-BBC2-186398D59035}"/>
          </ac:spMkLst>
        </pc:spChg>
        <pc:spChg chg="mod ord">
          <ac:chgData name="Peter Haagsma" userId="S::p.haagsma@noorderpoort.nl::213da77a-9cc5-49f7-ad6b-7779b1276fe8" providerId="AD" clId="Web-{21306343-B2C9-1F59-AAA2-EDF0B6A2B220}" dt="2019-09-29T15:44:41.931" v="709" actId="20577"/>
          <ac:spMkLst>
            <pc:docMk/>
            <pc:sldMk cId="1584961642" sldId="260"/>
            <ac:spMk id="3" creationId="{F60C2137-4C39-44CC-9B75-3AC60426C85E}"/>
          </ac:spMkLst>
        </pc:spChg>
        <pc:spChg chg="add del">
          <ac:chgData name="Peter Haagsma" userId="S::p.haagsma@noorderpoort.nl::213da77a-9cc5-49f7-ad6b-7779b1276fe8" providerId="AD" clId="Web-{21306343-B2C9-1F59-AAA2-EDF0B6A2B220}" dt="2019-09-29T15:43:29.759" v="653"/>
          <ac:spMkLst>
            <pc:docMk/>
            <pc:sldMk cId="1584961642" sldId="260"/>
            <ac:spMk id="9" creationId="{42A5316D-ED2F-4F89-B4B4-8D9240B1A348}"/>
          </ac:spMkLst>
        </pc:spChg>
        <pc:picChg chg="add del mod">
          <ac:chgData name="Peter Haagsma" userId="S::p.haagsma@noorderpoort.nl::213da77a-9cc5-49f7-ad6b-7779b1276fe8" providerId="AD" clId="Web-{21306343-B2C9-1F59-AAA2-EDF0B6A2B220}" dt="2019-09-29T15:43:33.275" v="654"/>
          <ac:picMkLst>
            <pc:docMk/>
            <pc:sldMk cId="1584961642" sldId="260"/>
            <ac:picMk id="4" creationId="{8F73A762-22EF-4003-8DE1-23A16581F809}"/>
          </ac:picMkLst>
        </pc:picChg>
      </pc:sldChg>
      <pc:sldChg chg="addSp delSp modSp new mod setBg">
        <pc:chgData name="Peter Haagsma" userId="S::p.haagsma@noorderpoort.nl::213da77a-9cc5-49f7-ad6b-7779b1276fe8" providerId="AD" clId="Web-{21306343-B2C9-1F59-AAA2-EDF0B6A2B220}" dt="2019-09-29T15:47:02.713" v="789"/>
        <pc:sldMkLst>
          <pc:docMk/>
          <pc:sldMk cId="3318966496" sldId="261"/>
        </pc:sldMkLst>
        <pc:spChg chg="mod">
          <ac:chgData name="Peter Haagsma" userId="S::p.haagsma@noorderpoort.nl::213da77a-9cc5-49f7-ad6b-7779b1276fe8" providerId="AD" clId="Web-{21306343-B2C9-1F59-AAA2-EDF0B6A2B220}" dt="2019-09-29T15:47:02.713" v="789"/>
          <ac:spMkLst>
            <pc:docMk/>
            <pc:sldMk cId="3318966496" sldId="261"/>
            <ac:spMk id="2" creationId="{3F5F089A-1DBB-431F-B34E-A46EC3745773}"/>
          </ac:spMkLst>
        </pc:spChg>
        <pc:spChg chg="del mod">
          <ac:chgData name="Peter Haagsma" userId="S::p.haagsma@noorderpoort.nl::213da77a-9cc5-49f7-ad6b-7779b1276fe8" providerId="AD" clId="Web-{21306343-B2C9-1F59-AAA2-EDF0B6A2B220}" dt="2019-09-29T15:47:02.713" v="789"/>
          <ac:spMkLst>
            <pc:docMk/>
            <pc:sldMk cId="3318966496" sldId="261"/>
            <ac:spMk id="3" creationId="{5D6137BD-8F39-4796-9DD0-3A48FA124765}"/>
          </ac:spMkLst>
        </pc:spChg>
        <pc:spChg chg="add">
          <ac:chgData name="Peter Haagsma" userId="S::p.haagsma@noorderpoort.nl::213da77a-9cc5-49f7-ad6b-7779b1276fe8" providerId="AD" clId="Web-{21306343-B2C9-1F59-AAA2-EDF0B6A2B220}" dt="2019-09-29T15:47:02.713" v="789"/>
          <ac:spMkLst>
            <pc:docMk/>
            <pc:sldMk cId="3318966496" sldId="261"/>
            <ac:spMk id="10" creationId="{46C2E80F-49A6-4372-B103-219D417A55ED}"/>
          </ac:spMkLst>
        </pc:spChg>
        <pc:graphicFrameChg chg="add">
          <ac:chgData name="Peter Haagsma" userId="S::p.haagsma@noorderpoort.nl::213da77a-9cc5-49f7-ad6b-7779b1276fe8" providerId="AD" clId="Web-{21306343-B2C9-1F59-AAA2-EDF0B6A2B220}" dt="2019-09-29T15:47:02.713" v="789"/>
          <ac:graphicFrameMkLst>
            <pc:docMk/>
            <pc:sldMk cId="3318966496" sldId="261"/>
            <ac:graphicFrameMk id="5" creationId="{FB15ABDF-A63F-4C99-8E38-CCCD4F61A290}"/>
          </ac:graphicFrameMkLst>
        </pc:graphicFrameChg>
        <pc:picChg chg="add del mod">
          <ac:chgData name="Peter Haagsma" userId="S::p.haagsma@noorderpoort.nl::213da77a-9cc5-49f7-ad6b-7779b1276fe8" providerId="AD" clId="Web-{21306343-B2C9-1F59-AAA2-EDF0B6A2B220}" dt="2019-09-29T15:46:54.838" v="788"/>
          <ac:picMkLst>
            <pc:docMk/>
            <pc:sldMk cId="3318966496" sldId="261"/>
            <ac:picMk id="4" creationId="{00F9C28E-42B8-4C76-8FC2-07A39ECA4E18}"/>
          </ac:picMkLst>
        </pc:picChg>
      </pc:sldChg>
      <pc:sldChg chg="addSp modSp new mod setBg">
        <pc:chgData name="Peter Haagsma" userId="S::p.haagsma@noorderpoort.nl::213da77a-9cc5-49f7-ad6b-7779b1276fe8" providerId="AD" clId="Web-{21306343-B2C9-1F59-AAA2-EDF0B6A2B220}" dt="2019-09-29T15:49:43.089" v="870"/>
        <pc:sldMkLst>
          <pc:docMk/>
          <pc:sldMk cId="2626262647" sldId="262"/>
        </pc:sldMkLst>
        <pc:spChg chg="mod">
          <ac:chgData name="Peter Haagsma" userId="S::p.haagsma@noorderpoort.nl::213da77a-9cc5-49f7-ad6b-7779b1276fe8" providerId="AD" clId="Web-{21306343-B2C9-1F59-AAA2-EDF0B6A2B220}" dt="2019-09-29T15:49:43.089" v="870"/>
          <ac:spMkLst>
            <pc:docMk/>
            <pc:sldMk cId="2626262647" sldId="262"/>
            <ac:spMk id="2" creationId="{011197B0-958D-4F10-8DA2-F7DD3A4542D9}"/>
          </ac:spMkLst>
        </pc:spChg>
        <pc:spChg chg="mod ord">
          <ac:chgData name="Peter Haagsma" userId="S::p.haagsma@noorderpoort.nl::213da77a-9cc5-49f7-ad6b-7779b1276fe8" providerId="AD" clId="Web-{21306343-B2C9-1F59-AAA2-EDF0B6A2B220}" dt="2019-09-29T15:49:43.089" v="870"/>
          <ac:spMkLst>
            <pc:docMk/>
            <pc:sldMk cId="2626262647" sldId="262"/>
            <ac:spMk id="3" creationId="{190A56F3-D4E8-4AAC-B591-F5C3238D33C3}"/>
          </ac:spMkLst>
        </pc:spChg>
        <pc:spChg chg="add">
          <ac:chgData name="Peter Haagsma" userId="S::p.haagsma@noorderpoort.nl::213da77a-9cc5-49f7-ad6b-7779b1276fe8" providerId="AD" clId="Web-{21306343-B2C9-1F59-AAA2-EDF0B6A2B220}" dt="2019-09-29T15:49:43.089" v="870"/>
          <ac:spMkLst>
            <pc:docMk/>
            <pc:sldMk cId="2626262647" sldId="262"/>
            <ac:spMk id="9" creationId="{CEB41C5C-0F34-4DDA-9D7C-5E717F35F60C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5:49:43.089" v="870"/>
          <ac:picMkLst>
            <pc:docMk/>
            <pc:sldMk cId="2626262647" sldId="262"/>
            <ac:picMk id="4" creationId="{1362F146-9C9E-40C2-90FF-BABCE2341B77}"/>
          </ac:picMkLst>
        </pc:picChg>
      </pc:sldChg>
      <pc:sldChg chg="addSp delSp modSp new mod setBg">
        <pc:chgData name="Peter Haagsma" userId="S::p.haagsma@noorderpoort.nl::213da77a-9cc5-49f7-ad6b-7779b1276fe8" providerId="AD" clId="Web-{21306343-B2C9-1F59-AAA2-EDF0B6A2B220}" dt="2019-09-29T15:55:32.512" v="981"/>
        <pc:sldMkLst>
          <pc:docMk/>
          <pc:sldMk cId="3015760471" sldId="263"/>
        </pc:sldMkLst>
        <pc:spChg chg="mod">
          <ac:chgData name="Peter Haagsma" userId="S::p.haagsma@noorderpoort.nl::213da77a-9cc5-49f7-ad6b-7779b1276fe8" providerId="AD" clId="Web-{21306343-B2C9-1F59-AAA2-EDF0B6A2B220}" dt="2019-09-29T15:55:32.512" v="981"/>
          <ac:spMkLst>
            <pc:docMk/>
            <pc:sldMk cId="3015760471" sldId="263"/>
            <ac:spMk id="2" creationId="{D2FA6946-0C34-44ED-9DCC-6A71E0ED77C2}"/>
          </ac:spMkLst>
        </pc:spChg>
        <pc:spChg chg="mod">
          <ac:chgData name="Peter Haagsma" userId="S::p.haagsma@noorderpoort.nl::213da77a-9cc5-49f7-ad6b-7779b1276fe8" providerId="AD" clId="Web-{21306343-B2C9-1F59-AAA2-EDF0B6A2B220}" dt="2019-09-29T15:55:32.512" v="981"/>
          <ac:spMkLst>
            <pc:docMk/>
            <pc:sldMk cId="3015760471" sldId="263"/>
            <ac:spMk id="3" creationId="{CCB6C670-F461-4B31-8092-95D188726576}"/>
          </ac:spMkLst>
        </pc:spChg>
        <pc:spChg chg="add del">
          <ac:chgData name="Peter Haagsma" userId="S::p.haagsma@noorderpoort.nl::213da77a-9cc5-49f7-ad6b-7779b1276fe8" providerId="AD" clId="Web-{21306343-B2C9-1F59-AAA2-EDF0B6A2B220}" dt="2019-09-29T15:55:32.512" v="981"/>
          <ac:spMkLst>
            <pc:docMk/>
            <pc:sldMk cId="3015760471" sldId="263"/>
            <ac:spMk id="9" creationId="{3CD9DF72-87A3-404E-A828-84CBF11A8303}"/>
          </ac:spMkLst>
        </pc:spChg>
        <pc:picChg chg="add del mod ord">
          <ac:chgData name="Peter Haagsma" userId="S::p.haagsma@noorderpoort.nl::213da77a-9cc5-49f7-ad6b-7779b1276fe8" providerId="AD" clId="Web-{21306343-B2C9-1F59-AAA2-EDF0B6A2B220}" dt="2019-09-29T15:52:59.371" v="979"/>
          <ac:picMkLst>
            <pc:docMk/>
            <pc:sldMk cId="3015760471" sldId="263"/>
            <ac:picMk id="4" creationId="{B70D851C-8387-4FDD-8F2F-1F641079834E}"/>
          </ac:picMkLst>
        </pc:picChg>
        <pc:picChg chg="add mod">
          <ac:chgData name="Peter Haagsma" userId="S::p.haagsma@noorderpoort.nl::213da77a-9cc5-49f7-ad6b-7779b1276fe8" providerId="AD" clId="Web-{21306343-B2C9-1F59-AAA2-EDF0B6A2B220}" dt="2019-09-29T15:55:32.512" v="981"/>
          <ac:picMkLst>
            <pc:docMk/>
            <pc:sldMk cId="3015760471" sldId="263"/>
            <ac:picMk id="6" creationId="{C15D04F0-84BD-4A96-AEA7-0AF2FDB3E405}"/>
          </ac:picMkLst>
        </pc:picChg>
        <pc:cxnChg chg="add del">
          <ac:chgData name="Peter Haagsma" userId="S::p.haagsma@noorderpoort.nl::213da77a-9cc5-49f7-ad6b-7779b1276fe8" providerId="AD" clId="Web-{21306343-B2C9-1F59-AAA2-EDF0B6A2B220}" dt="2019-09-29T15:55:32.512" v="981"/>
          <ac:cxnSpMkLst>
            <pc:docMk/>
            <pc:sldMk cId="3015760471" sldId="263"/>
            <ac:cxnSpMk id="11" creationId="{20E3A342-4D61-4E3F-AF90-1AB42AEB96CC}"/>
          </ac:cxnSpMkLst>
        </pc:cxnChg>
      </pc:sldChg>
      <pc:sldChg chg="addSp modSp new mod setBg">
        <pc:chgData name="Peter Haagsma" userId="S::p.haagsma@noorderpoort.nl::213da77a-9cc5-49f7-ad6b-7779b1276fe8" providerId="AD" clId="Web-{21306343-B2C9-1F59-AAA2-EDF0B6A2B220}" dt="2019-09-29T16:00:15.232" v="1144" actId="20577"/>
        <pc:sldMkLst>
          <pc:docMk/>
          <pc:sldMk cId="2009961131" sldId="264"/>
        </pc:sldMkLst>
        <pc:spChg chg="mod">
          <ac:chgData name="Peter Haagsma" userId="S::p.haagsma@noorderpoort.nl::213da77a-9cc5-49f7-ad6b-7779b1276fe8" providerId="AD" clId="Web-{21306343-B2C9-1F59-AAA2-EDF0B6A2B220}" dt="2019-09-29T15:59:38.404" v="1127"/>
          <ac:spMkLst>
            <pc:docMk/>
            <pc:sldMk cId="2009961131" sldId="264"/>
            <ac:spMk id="2" creationId="{54271567-2CC6-4381-B0FF-472FD935F124}"/>
          </ac:spMkLst>
        </pc:spChg>
        <pc:spChg chg="mod ord">
          <ac:chgData name="Peter Haagsma" userId="S::p.haagsma@noorderpoort.nl::213da77a-9cc5-49f7-ad6b-7779b1276fe8" providerId="AD" clId="Web-{21306343-B2C9-1F59-AAA2-EDF0B6A2B220}" dt="2019-09-29T16:00:15.232" v="1144" actId="20577"/>
          <ac:spMkLst>
            <pc:docMk/>
            <pc:sldMk cId="2009961131" sldId="264"/>
            <ac:spMk id="3" creationId="{E25F41E2-814E-4AEA-AF7F-A3B26136FDE6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5:59:38.404" v="1127"/>
          <ac:picMkLst>
            <pc:docMk/>
            <pc:sldMk cId="2009961131" sldId="264"/>
            <ac:picMk id="4" creationId="{C521BA4F-252F-44C2-BABB-CC2CC40A1A17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5:59:38.404" v="1127"/>
          <ac:cxnSpMkLst>
            <pc:docMk/>
            <pc:sldMk cId="2009961131" sldId="264"/>
            <ac:cxnSpMk id="9" creationId="{39B7FDC9-F0CE-43A7-9F2A-83DD09DC3453}"/>
          </ac:cxnSpMkLst>
        </pc:cxnChg>
      </pc:sldChg>
      <pc:sldChg chg="addSp delSp modSp new mod setBg">
        <pc:chgData name="Peter Haagsma" userId="S::p.haagsma@noorderpoort.nl::213da77a-9cc5-49f7-ad6b-7779b1276fe8" providerId="AD" clId="Web-{21306343-B2C9-1F59-AAA2-EDF0B6A2B220}" dt="2019-09-29T16:04:06.733" v="1316" actId="20577"/>
        <pc:sldMkLst>
          <pc:docMk/>
          <pc:sldMk cId="2307661300" sldId="265"/>
        </pc:sldMkLst>
        <pc:spChg chg="mod">
          <ac:chgData name="Peter Haagsma" userId="S::p.haagsma@noorderpoort.nl::213da77a-9cc5-49f7-ad6b-7779b1276fe8" providerId="AD" clId="Web-{21306343-B2C9-1F59-AAA2-EDF0B6A2B220}" dt="2019-09-29T16:03:57.186" v="1307"/>
          <ac:spMkLst>
            <pc:docMk/>
            <pc:sldMk cId="2307661300" sldId="265"/>
            <ac:spMk id="2" creationId="{06ABDF72-93D3-4D8A-8EC4-28BBE5F1F8A0}"/>
          </ac:spMkLst>
        </pc:spChg>
        <pc:spChg chg="add del mod ord">
          <ac:chgData name="Peter Haagsma" userId="S::p.haagsma@noorderpoort.nl::213da77a-9cc5-49f7-ad6b-7779b1276fe8" providerId="AD" clId="Web-{21306343-B2C9-1F59-AAA2-EDF0B6A2B220}" dt="2019-09-29T16:04:06.733" v="1316" actId="20577"/>
          <ac:spMkLst>
            <pc:docMk/>
            <pc:sldMk cId="2307661300" sldId="265"/>
            <ac:spMk id="3" creationId="{B82A7B7E-1D86-4762-BD98-A9642F97BFDE}"/>
          </ac:spMkLst>
        </pc:spChg>
        <pc:picChg chg="add del mod ord">
          <ac:chgData name="Peter Haagsma" userId="S::p.haagsma@noorderpoort.nl::213da77a-9cc5-49f7-ad6b-7779b1276fe8" providerId="AD" clId="Web-{21306343-B2C9-1F59-AAA2-EDF0B6A2B220}" dt="2019-09-29T16:01:39.982" v="1159"/>
          <ac:picMkLst>
            <pc:docMk/>
            <pc:sldMk cId="2307661300" sldId="265"/>
            <ac:picMk id="4" creationId="{E2FF54F6-A269-4C10-A883-ABDE1BE976F3}"/>
          </ac:picMkLst>
        </pc:picChg>
        <pc:picChg chg="add mod">
          <ac:chgData name="Peter Haagsma" userId="S::p.haagsma@noorderpoort.nl::213da77a-9cc5-49f7-ad6b-7779b1276fe8" providerId="AD" clId="Web-{21306343-B2C9-1F59-AAA2-EDF0B6A2B220}" dt="2019-09-29T16:03:57.186" v="1307"/>
          <ac:picMkLst>
            <pc:docMk/>
            <pc:sldMk cId="2307661300" sldId="265"/>
            <ac:picMk id="6" creationId="{5A96D910-A8CF-4430-871B-051773C004A1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6:03:57.186" v="1307"/>
          <ac:cxnSpMkLst>
            <pc:docMk/>
            <pc:sldMk cId="2307661300" sldId="265"/>
            <ac:cxnSpMk id="11" creationId="{39B7FDC9-F0CE-43A7-9F2A-83DD09DC3453}"/>
          </ac:cxnSpMkLst>
        </pc:cxnChg>
      </pc:sldChg>
      <pc:sldChg chg="addSp delSp modSp new mod setBg setClrOvrMap">
        <pc:chgData name="Peter Haagsma" userId="S::p.haagsma@noorderpoort.nl::213da77a-9cc5-49f7-ad6b-7779b1276fe8" providerId="AD" clId="Web-{21306343-B2C9-1F59-AAA2-EDF0B6A2B220}" dt="2019-09-29T16:15:18.705" v="1607" actId="14100"/>
        <pc:sldMkLst>
          <pc:docMk/>
          <pc:sldMk cId="3468852442" sldId="266"/>
        </pc:sldMkLst>
        <pc:spChg chg="mod">
          <ac:chgData name="Peter Haagsma" userId="S::p.haagsma@noorderpoort.nl::213da77a-9cc5-49f7-ad6b-7779b1276fe8" providerId="AD" clId="Web-{21306343-B2C9-1F59-AAA2-EDF0B6A2B220}" dt="2019-09-29T16:15:18.705" v="1607" actId="14100"/>
          <ac:spMkLst>
            <pc:docMk/>
            <pc:sldMk cId="3468852442" sldId="266"/>
            <ac:spMk id="2" creationId="{7C869015-84EF-46A4-873F-053F47438417}"/>
          </ac:spMkLst>
        </pc:spChg>
        <pc:spChg chg="mod ord">
          <ac:chgData name="Peter Haagsma" userId="S::p.haagsma@noorderpoort.nl::213da77a-9cc5-49f7-ad6b-7779b1276fe8" providerId="AD" clId="Web-{21306343-B2C9-1F59-AAA2-EDF0B6A2B220}" dt="2019-09-29T16:14:47.220" v="1604" actId="14100"/>
          <ac:spMkLst>
            <pc:docMk/>
            <pc:sldMk cId="3468852442" sldId="266"/>
            <ac:spMk id="3" creationId="{301F6B67-2F1B-48E3-96D1-12A95953BB38}"/>
          </ac:spMkLst>
        </pc:spChg>
        <pc:spChg chg="add del">
          <ac:chgData name="Peter Haagsma" userId="S::p.haagsma@noorderpoort.nl::213da77a-9cc5-49f7-ad6b-7779b1276fe8" providerId="AD" clId="Web-{21306343-B2C9-1F59-AAA2-EDF0B6A2B220}" dt="2019-09-29T16:13:13.532" v="1584"/>
          <ac:spMkLst>
            <pc:docMk/>
            <pc:sldMk cId="3468852442" sldId="266"/>
            <ac:spMk id="9" creationId="{CF62D2A7-8207-488C-9F46-316BA81A16C8}"/>
          </ac:spMkLst>
        </pc:spChg>
        <pc:spChg chg="add">
          <ac:chgData name="Peter Haagsma" userId="S::p.haagsma@noorderpoort.nl::213da77a-9cc5-49f7-ad6b-7779b1276fe8" providerId="AD" clId="Web-{21306343-B2C9-1F59-AAA2-EDF0B6A2B220}" dt="2019-09-29T16:13:59.689" v="1595"/>
          <ac:spMkLst>
            <pc:docMk/>
            <pc:sldMk cId="3468852442" sldId="266"/>
            <ac:spMk id="16" creationId="{F56F5174-31D9-4DBB-AAB7-A1FD7BDB1352}"/>
          </ac:spMkLst>
        </pc:spChg>
        <pc:spChg chg="add">
          <ac:chgData name="Peter Haagsma" userId="S::p.haagsma@noorderpoort.nl::213da77a-9cc5-49f7-ad6b-7779b1276fe8" providerId="AD" clId="Web-{21306343-B2C9-1F59-AAA2-EDF0B6A2B220}" dt="2019-09-29T16:13:59.689" v="1595"/>
          <ac:spMkLst>
            <pc:docMk/>
            <pc:sldMk cId="3468852442" sldId="266"/>
            <ac:spMk id="20" creationId="{F9A95BEE-6BB1-4A28-A8E6-A34B2E42EF87}"/>
          </ac:spMkLst>
        </pc:spChg>
        <pc:picChg chg="add del mod">
          <ac:chgData name="Peter Haagsma" userId="S::p.haagsma@noorderpoort.nl::213da77a-9cc5-49f7-ad6b-7779b1276fe8" providerId="AD" clId="Web-{21306343-B2C9-1F59-AAA2-EDF0B6A2B220}" dt="2019-09-29T16:13:24.438" v="1587"/>
          <ac:picMkLst>
            <pc:docMk/>
            <pc:sldMk cId="3468852442" sldId="266"/>
            <ac:picMk id="4" creationId="{CF3FBC02-54B9-40B8-A6C1-5E217999188D}"/>
          </ac:picMkLst>
        </pc:picChg>
        <pc:picChg chg="add del mod">
          <ac:chgData name="Peter Haagsma" userId="S::p.haagsma@noorderpoort.nl::213da77a-9cc5-49f7-ad6b-7779b1276fe8" providerId="AD" clId="Web-{21306343-B2C9-1F59-AAA2-EDF0B6A2B220}" dt="2019-09-29T16:13:06.407" v="1581"/>
          <ac:picMkLst>
            <pc:docMk/>
            <pc:sldMk cId="3468852442" sldId="266"/>
            <ac:picMk id="6" creationId="{43A9867A-E42A-4262-828A-A362335B1E1D}"/>
          </ac:picMkLst>
        </pc:picChg>
        <pc:picChg chg="add del mod">
          <ac:chgData name="Peter Haagsma" userId="S::p.haagsma@noorderpoort.nl::213da77a-9cc5-49f7-ad6b-7779b1276fe8" providerId="AD" clId="Web-{21306343-B2C9-1F59-AAA2-EDF0B6A2B220}" dt="2019-09-29T16:13:39.423" v="1590"/>
          <ac:picMkLst>
            <pc:docMk/>
            <pc:sldMk cId="3468852442" sldId="266"/>
            <ac:picMk id="8" creationId="{7B860D71-F8BC-4E16-8A97-9418953C5D6A}"/>
          </ac:picMkLst>
        </pc:picChg>
        <pc:picChg chg="add mod">
          <ac:chgData name="Peter Haagsma" userId="S::p.haagsma@noorderpoort.nl::213da77a-9cc5-49f7-ad6b-7779b1276fe8" providerId="AD" clId="Web-{21306343-B2C9-1F59-AAA2-EDF0B6A2B220}" dt="2019-09-29T16:13:59.689" v="1595"/>
          <ac:picMkLst>
            <pc:docMk/>
            <pc:sldMk cId="3468852442" sldId="266"/>
            <ac:picMk id="11" creationId="{8606BCF5-88CB-4186-98D6-E03748B70897}"/>
          </ac:picMkLst>
        </pc:picChg>
        <pc:picChg chg="add">
          <ac:chgData name="Peter Haagsma" userId="S::p.haagsma@noorderpoort.nl::213da77a-9cc5-49f7-ad6b-7779b1276fe8" providerId="AD" clId="Web-{21306343-B2C9-1F59-AAA2-EDF0B6A2B220}" dt="2019-09-29T16:13:59.689" v="1595"/>
          <ac:picMkLst>
            <pc:docMk/>
            <pc:sldMk cId="3468852442" sldId="266"/>
            <ac:picMk id="18" creationId="{AE113210-7872-481A-ADE6-3A05CCAF5EB2}"/>
          </ac:picMkLst>
        </pc:picChg>
      </pc:sldChg>
      <pc:sldChg chg="addSp modSp new mod setBg">
        <pc:chgData name="Peter Haagsma" userId="S::p.haagsma@noorderpoort.nl::213da77a-9cc5-49f7-ad6b-7779b1276fe8" providerId="AD" clId="Web-{21306343-B2C9-1F59-AAA2-EDF0B6A2B220}" dt="2019-09-29T16:22:05.316" v="1791"/>
        <pc:sldMkLst>
          <pc:docMk/>
          <pc:sldMk cId="2531059306" sldId="267"/>
        </pc:sldMkLst>
        <pc:spChg chg="mod">
          <ac:chgData name="Peter Haagsma" userId="S::p.haagsma@noorderpoort.nl::213da77a-9cc5-49f7-ad6b-7779b1276fe8" providerId="AD" clId="Web-{21306343-B2C9-1F59-AAA2-EDF0B6A2B220}" dt="2019-09-29T16:22:05.316" v="1791"/>
          <ac:spMkLst>
            <pc:docMk/>
            <pc:sldMk cId="2531059306" sldId="267"/>
            <ac:spMk id="2" creationId="{84210C62-C977-4055-A9D1-A63153E9BA31}"/>
          </ac:spMkLst>
        </pc:spChg>
        <pc:spChg chg="mod">
          <ac:chgData name="Peter Haagsma" userId="S::p.haagsma@noorderpoort.nl::213da77a-9cc5-49f7-ad6b-7779b1276fe8" providerId="AD" clId="Web-{21306343-B2C9-1F59-AAA2-EDF0B6A2B220}" dt="2019-09-29T16:22:05.316" v="1791"/>
          <ac:spMkLst>
            <pc:docMk/>
            <pc:sldMk cId="2531059306" sldId="267"/>
            <ac:spMk id="3" creationId="{1E6AC910-EA78-4AA1-B1C5-1F1B1469D1F1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6:22:05.316" v="1791"/>
          <ac:picMkLst>
            <pc:docMk/>
            <pc:sldMk cId="2531059306" sldId="267"/>
            <ac:picMk id="4" creationId="{D4889806-EEEA-40E6-98FF-08729B3C2069}"/>
          </ac:picMkLst>
        </pc:picChg>
      </pc:sldChg>
      <pc:sldChg chg="addSp modSp new mod setBg">
        <pc:chgData name="Peter Haagsma" userId="S::p.haagsma@noorderpoort.nl::213da77a-9cc5-49f7-ad6b-7779b1276fe8" providerId="AD" clId="Web-{21306343-B2C9-1F59-AAA2-EDF0B6A2B220}" dt="2019-09-29T16:29:32.302" v="1934"/>
        <pc:sldMkLst>
          <pc:docMk/>
          <pc:sldMk cId="3054468982" sldId="268"/>
        </pc:sldMkLst>
        <pc:spChg chg="mod">
          <ac:chgData name="Peter Haagsma" userId="S::p.haagsma@noorderpoort.nl::213da77a-9cc5-49f7-ad6b-7779b1276fe8" providerId="AD" clId="Web-{21306343-B2C9-1F59-AAA2-EDF0B6A2B220}" dt="2019-09-29T16:29:32.302" v="1934"/>
          <ac:spMkLst>
            <pc:docMk/>
            <pc:sldMk cId="3054468982" sldId="268"/>
            <ac:spMk id="2" creationId="{C4CD366B-D1F6-469A-9B77-3A5A5749565A}"/>
          </ac:spMkLst>
        </pc:spChg>
        <pc:spChg chg="mod ord">
          <ac:chgData name="Peter Haagsma" userId="S::p.haagsma@noorderpoort.nl::213da77a-9cc5-49f7-ad6b-7779b1276fe8" providerId="AD" clId="Web-{21306343-B2C9-1F59-AAA2-EDF0B6A2B220}" dt="2019-09-29T16:29:32.302" v="1934"/>
          <ac:spMkLst>
            <pc:docMk/>
            <pc:sldMk cId="3054468982" sldId="268"/>
            <ac:spMk id="3" creationId="{71DAE702-A7A4-4288-B77C-FC8BB464B9C1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6:29:32.302" v="1934"/>
          <ac:picMkLst>
            <pc:docMk/>
            <pc:sldMk cId="3054468982" sldId="268"/>
            <ac:picMk id="4" creationId="{8B2D5B45-7DED-4B12-BE21-F86531967A29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6:29:32.302" v="1934"/>
          <ac:cxnSpMkLst>
            <pc:docMk/>
            <pc:sldMk cId="3054468982" sldId="268"/>
            <ac:cxnSpMk id="9" creationId="{39B7FDC9-F0CE-43A7-9F2A-83DD09DC3453}"/>
          </ac:cxnSpMkLst>
        </pc:cxnChg>
      </pc:sldChg>
      <pc:sldChg chg="addSp modSp new mod setBg">
        <pc:chgData name="Peter Haagsma" userId="S::p.haagsma@noorderpoort.nl::213da77a-9cc5-49f7-ad6b-7779b1276fe8" providerId="AD" clId="Web-{21306343-B2C9-1F59-AAA2-EDF0B6A2B220}" dt="2019-09-29T16:32:46.820" v="2003"/>
        <pc:sldMkLst>
          <pc:docMk/>
          <pc:sldMk cId="494114089" sldId="269"/>
        </pc:sldMkLst>
        <pc:spChg chg="mod">
          <ac:chgData name="Peter Haagsma" userId="S::p.haagsma@noorderpoort.nl::213da77a-9cc5-49f7-ad6b-7779b1276fe8" providerId="AD" clId="Web-{21306343-B2C9-1F59-AAA2-EDF0B6A2B220}" dt="2019-09-29T16:32:46.820" v="2003"/>
          <ac:spMkLst>
            <pc:docMk/>
            <pc:sldMk cId="494114089" sldId="269"/>
            <ac:spMk id="2" creationId="{38372264-C52A-4E82-A34F-99D7D084985E}"/>
          </ac:spMkLst>
        </pc:spChg>
        <pc:spChg chg="mod">
          <ac:chgData name="Peter Haagsma" userId="S::p.haagsma@noorderpoort.nl::213da77a-9cc5-49f7-ad6b-7779b1276fe8" providerId="AD" clId="Web-{21306343-B2C9-1F59-AAA2-EDF0B6A2B220}" dt="2019-09-29T16:32:46.820" v="2003"/>
          <ac:spMkLst>
            <pc:docMk/>
            <pc:sldMk cId="494114089" sldId="269"/>
            <ac:spMk id="3" creationId="{37C16636-C227-4749-B3B6-36C19BC5C4D7}"/>
          </ac:spMkLst>
        </pc:spChg>
        <pc:spChg chg="add">
          <ac:chgData name="Peter Haagsma" userId="S::p.haagsma@noorderpoort.nl::213da77a-9cc5-49f7-ad6b-7779b1276fe8" providerId="AD" clId="Web-{21306343-B2C9-1F59-AAA2-EDF0B6A2B220}" dt="2019-09-29T16:32:46.820" v="2003"/>
          <ac:spMkLst>
            <pc:docMk/>
            <pc:sldMk cId="494114089" sldId="269"/>
            <ac:spMk id="9" creationId="{3CD9DF72-87A3-404E-A828-84CBF11A8303}"/>
          </ac:spMkLst>
        </pc:spChg>
        <pc:picChg chg="add mod ord">
          <ac:chgData name="Peter Haagsma" userId="S::p.haagsma@noorderpoort.nl::213da77a-9cc5-49f7-ad6b-7779b1276fe8" providerId="AD" clId="Web-{21306343-B2C9-1F59-AAA2-EDF0B6A2B220}" dt="2019-09-29T16:32:46.820" v="2003"/>
          <ac:picMkLst>
            <pc:docMk/>
            <pc:sldMk cId="494114089" sldId="269"/>
            <ac:picMk id="4" creationId="{4F268ED8-6452-4F3E-A3BC-5CA3221762C1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6:32:46.820" v="2003"/>
          <ac:cxnSpMkLst>
            <pc:docMk/>
            <pc:sldMk cId="494114089" sldId="269"/>
            <ac:cxnSpMk id="11" creationId="{20E3A342-4D61-4E3F-AF90-1AB42AEB96CC}"/>
          </ac:cxnSpMkLst>
        </pc:cxnChg>
      </pc:sldChg>
      <pc:sldChg chg="addSp modSp new mod setBg">
        <pc:chgData name="Peter Haagsma" userId="S::p.haagsma@noorderpoort.nl::213da77a-9cc5-49f7-ad6b-7779b1276fe8" providerId="AD" clId="Web-{21306343-B2C9-1F59-AAA2-EDF0B6A2B220}" dt="2019-09-29T16:37:40.400" v="2243"/>
        <pc:sldMkLst>
          <pc:docMk/>
          <pc:sldMk cId="915069092" sldId="270"/>
        </pc:sldMkLst>
        <pc:spChg chg="mod">
          <ac:chgData name="Peter Haagsma" userId="S::p.haagsma@noorderpoort.nl::213da77a-9cc5-49f7-ad6b-7779b1276fe8" providerId="AD" clId="Web-{21306343-B2C9-1F59-AAA2-EDF0B6A2B220}" dt="2019-09-29T16:37:30.399" v="2242"/>
          <ac:spMkLst>
            <pc:docMk/>
            <pc:sldMk cId="915069092" sldId="270"/>
            <ac:spMk id="2" creationId="{8DDFE708-D7DB-40C6-B6C7-6DCE9DC5DDA9}"/>
          </ac:spMkLst>
        </pc:spChg>
        <pc:spChg chg="mod">
          <ac:chgData name="Peter Haagsma" userId="S::p.haagsma@noorderpoort.nl::213da77a-9cc5-49f7-ad6b-7779b1276fe8" providerId="AD" clId="Web-{21306343-B2C9-1F59-AAA2-EDF0B6A2B220}" dt="2019-09-29T16:37:40.400" v="2243"/>
          <ac:spMkLst>
            <pc:docMk/>
            <pc:sldMk cId="915069092" sldId="270"/>
            <ac:spMk id="3" creationId="{7D0495DF-3A21-4E4D-8EDD-6B5EE59EFDC3}"/>
          </ac:spMkLst>
        </pc:spChg>
        <pc:spChg chg="add">
          <ac:chgData name="Peter Haagsma" userId="S::p.haagsma@noorderpoort.nl::213da77a-9cc5-49f7-ad6b-7779b1276fe8" providerId="AD" clId="Web-{21306343-B2C9-1F59-AAA2-EDF0B6A2B220}" dt="2019-09-29T16:37:30.399" v="2242"/>
          <ac:spMkLst>
            <pc:docMk/>
            <pc:sldMk cId="915069092" sldId="270"/>
            <ac:spMk id="9" creationId="{3CD9DF72-87A3-404E-A828-84CBF11A8303}"/>
          </ac:spMkLst>
        </pc:spChg>
        <pc:picChg chg="add mod ord">
          <ac:chgData name="Peter Haagsma" userId="S::p.haagsma@noorderpoort.nl::213da77a-9cc5-49f7-ad6b-7779b1276fe8" providerId="AD" clId="Web-{21306343-B2C9-1F59-AAA2-EDF0B6A2B220}" dt="2019-09-29T16:37:30.399" v="2242"/>
          <ac:picMkLst>
            <pc:docMk/>
            <pc:sldMk cId="915069092" sldId="270"/>
            <ac:picMk id="4" creationId="{D015F2AE-7150-412A-9929-26A6E6D2A7DA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6:37:30.399" v="2242"/>
          <ac:cxnSpMkLst>
            <pc:docMk/>
            <pc:sldMk cId="915069092" sldId="270"/>
            <ac:cxnSpMk id="11" creationId="{20E3A342-4D61-4E3F-AF90-1AB42AEB96CC}"/>
          </ac:cxnSpMkLst>
        </pc:cxnChg>
      </pc:sldChg>
      <pc:sldChg chg="addSp modSp new mod setBg setClrOvrMap">
        <pc:chgData name="Peter Haagsma" userId="S::p.haagsma@noorderpoort.nl::213da77a-9cc5-49f7-ad6b-7779b1276fe8" providerId="AD" clId="Web-{21306343-B2C9-1F59-AAA2-EDF0B6A2B220}" dt="2019-09-29T16:41:55.089" v="2421" actId="14100"/>
        <pc:sldMkLst>
          <pc:docMk/>
          <pc:sldMk cId="2505094250" sldId="271"/>
        </pc:sldMkLst>
        <pc:spChg chg="mod">
          <ac:chgData name="Peter Haagsma" userId="S::p.haagsma@noorderpoort.nl::213da77a-9cc5-49f7-ad6b-7779b1276fe8" providerId="AD" clId="Web-{21306343-B2C9-1F59-AAA2-EDF0B6A2B220}" dt="2019-09-29T16:41:55.089" v="2421" actId="14100"/>
          <ac:spMkLst>
            <pc:docMk/>
            <pc:sldMk cId="2505094250" sldId="271"/>
            <ac:spMk id="2" creationId="{ED907770-11D2-43CA-8027-1991ABEF5B18}"/>
          </ac:spMkLst>
        </pc:spChg>
        <pc:spChg chg="mod">
          <ac:chgData name="Peter Haagsma" userId="S::p.haagsma@noorderpoort.nl::213da77a-9cc5-49f7-ad6b-7779b1276fe8" providerId="AD" clId="Web-{21306343-B2C9-1F59-AAA2-EDF0B6A2B220}" dt="2019-09-29T16:41:48.370" v="2420" actId="1076"/>
          <ac:spMkLst>
            <pc:docMk/>
            <pc:sldMk cId="2505094250" sldId="271"/>
            <ac:spMk id="3" creationId="{5C014ACE-65E9-4278-89C9-A24C5F9CA998}"/>
          </ac:spMkLst>
        </pc:spChg>
        <pc:spChg chg="add">
          <ac:chgData name="Peter Haagsma" userId="S::p.haagsma@noorderpoort.nl::213da77a-9cc5-49f7-ad6b-7779b1276fe8" providerId="AD" clId="Web-{21306343-B2C9-1F59-AAA2-EDF0B6A2B220}" dt="2019-09-29T16:41:23.917" v="2406"/>
          <ac:spMkLst>
            <pc:docMk/>
            <pc:sldMk cId="2505094250" sldId="271"/>
            <ac:spMk id="9" creationId="{CF62D2A7-8207-488C-9F46-316BA81A16C8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6:41:23.917" v="2406"/>
          <ac:picMkLst>
            <pc:docMk/>
            <pc:sldMk cId="2505094250" sldId="271"/>
            <ac:picMk id="4" creationId="{C172D60F-80F0-43CC-8066-D62EAD3D4B1B}"/>
          </ac:picMkLst>
        </pc:picChg>
      </pc:sldChg>
      <pc:sldChg chg="addSp modSp new mod setBg">
        <pc:chgData name="Peter Haagsma" userId="S::p.haagsma@noorderpoort.nl::213da77a-9cc5-49f7-ad6b-7779b1276fe8" providerId="AD" clId="Web-{21306343-B2C9-1F59-AAA2-EDF0B6A2B220}" dt="2019-09-29T16:47:01.778" v="2708"/>
        <pc:sldMkLst>
          <pc:docMk/>
          <pc:sldMk cId="712431959" sldId="272"/>
        </pc:sldMkLst>
        <pc:spChg chg="mod">
          <ac:chgData name="Peter Haagsma" userId="S::p.haagsma@noorderpoort.nl::213da77a-9cc5-49f7-ad6b-7779b1276fe8" providerId="AD" clId="Web-{21306343-B2C9-1F59-AAA2-EDF0B6A2B220}" dt="2019-09-29T16:47:01.778" v="2708"/>
          <ac:spMkLst>
            <pc:docMk/>
            <pc:sldMk cId="712431959" sldId="272"/>
            <ac:spMk id="2" creationId="{180D614D-210D-4A9A-9D77-85BD3B9B9B4A}"/>
          </ac:spMkLst>
        </pc:spChg>
        <pc:spChg chg="mod">
          <ac:chgData name="Peter Haagsma" userId="S::p.haagsma@noorderpoort.nl::213da77a-9cc5-49f7-ad6b-7779b1276fe8" providerId="AD" clId="Web-{21306343-B2C9-1F59-AAA2-EDF0B6A2B220}" dt="2019-09-29T16:47:01.778" v="2708"/>
          <ac:spMkLst>
            <pc:docMk/>
            <pc:sldMk cId="712431959" sldId="272"/>
            <ac:spMk id="3" creationId="{B1D37C9B-F0BB-4701-AEA4-B359ED85D114}"/>
          </ac:spMkLst>
        </pc:spChg>
        <pc:spChg chg="add">
          <ac:chgData name="Peter Haagsma" userId="S::p.haagsma@noorderpoort.nl::213da77a-9cc5-49f7-ad6b-7779b1276fe8" providerId="AD" clId="Web-{21306343-B2C9-1F59-AAA2-EDF0B6A2B220}" dt="2019-09-29T16:47:01.778" v="2708"/>
          <ac:spMkLst>
            <pc:docMk/>
            <pc:sldMk cId="712431959" sldId="272"/>
            <ac:spMk id="9" creationId="{3CD9DF72-87A3-404E-A828-84CBF11A8303}"/>
          </ac:spMkLst>
        </pc:spChg>
        <pc:picChg chg="add mod ord">
          <ac:chgData name="Peter Haagsma" userId="S::p.haagsma@noorderpoort.nl::213da77a-9cc5-49f7-ad6b-7779b1276fe8" providerId="AD" clId="Web-{21306343-B2C9-1F59-AAA2-EDF0B6A2B220}" dt="2019-09-29T16:47:01.778" v="2708"/>
          <ac:picMkLst>
            <pc:docMk/>
            <pc:sldMk cId="712431959" sldId="272"/>
            <ac:picMk id="4" creationId="{776C1351-C881-4EB9-952C-EAEDE4907D7B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6:47:01.778" v="2708"/>
          <ac:cxnSpMkLst>
            <pc:docMk/>
            <pc:sldMk cId="712431959" sldId="272"/>
            <ac:cxnSpMk id="11" creationId="{20E3A342-4D61-4E3F-AF90-1AB42AEB96CC}"/>
          </ac:cxnSpMkLst>
        </pc:cxnChg>
      </pc:sldChg>
      <pc:sldChg chg="addSp modSp new mod setBg">
        <pc:chgData name="Peter Haagsma" userId="S::p.haagsma@noorderpoort.nl::213da77a-9cc5-49f7-ad6b-7779b1276fe8" providerId="AD" clId="Web-{21306343-B2C9-1F59-AAA2-EDF0B6A2B220}" dt="2019-09-29T16:50:32.513" v="2862"/>
        <pc:sldMkLst>
          <pc:docMk/>
          <pc:sldMk cId="2318128536" sldId="273"/>
        </pc:sldMkLst>
        <pc:spChg chg="mod">
          <ac:chgData name="Peter Haagsma" userId="S::p.haagsma@noorderpoort.nl::213da77a-9cc5-49f7-ad6b-7779b1276fe8" providerId="AD" clId="Web-{21306343-B2C9-1F59-AAA2-EDF0B6A2B220}" dt="2019-09-29T16:50:32.513" v="2862"/>
          <ac:spMkLst>
            <pc:docMk/>
            <pc:sldMk cId="2318128536" sldId="273"/>
            <ac:spMk id="2" creationId="{AFBD030C-9709-4A19-87E1-0A955F48FB6E}"/>
          </ac:spMkLst>
        </pc:spChg>
        <pc:spChg chg="mod ord">
          <ac:chgData name="Peter Haagsma" userId="S::p.haagsma@noorderpoort.nl::213da77a-9cc5-49f7-ad6b-7779b1276fe8" providerId="AD" clId="Web-{21306343-B2C9-1F59-AAA2-EDF0B6A2B220}" dt="2019-09-29T16:50:32.513" v="2862"/>
          <ac:spMkLst>
            <pc:docMk/>
            <pc:sldMk cId="2318128536" sldId="273"/>
            <ac:spMk id="3" creationId="{A7A86D98-E564-4662-8E2D-C9CD18BCDC76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6:50:32.513" v="2862"/>
          <ac:picMkLst>
            <pc:docMk/>
            <pc:sldMk cId="2318128536" sldId="273"/>
            <ac:picMk id="4" creationId="{93CFDB26-F1ED-4039-982C-B4D61D6204AD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6:50:32.513" v="2862"/>
          <ac:cxnSpMkLst>
            <pc:docMk/>
            <pc:sldMk cId="2318128536" sldId="273"/>
            <ac:cxnSpMk id="9" creationId="{39B7FDC9-F0CE-43A7-9F2A-83DD09DC3453}"/>
          </ac:cxnSpMkLst>
        </pc:cxnChg>
      </pc:sldChg>
      <pc:sldChg chg="addSp modSp new mod setBg">
        <pc:chgData name="Peter Haagsma" userId="S::p.haagsma@noorderpoort.nl::213da77a-9cc5-49f7-ad6b-7779b1276fe8" providerId="AD" clId="Web-{21306343-B2C9-1F59-AAA2-EDF0B6A2B220}" dt="2019-09-29T16:55:44.624" v="3181"/>
        <pc:sldMkLst>
          <pc:docMk/>
          <pc:sldMk cId="4141715606" sldId="274"/>
        </pc:sldMkLst>
        <pc:spChg chg="mod">
          <ac:chgData name="Peter Haagsma" userId="S::p.haagsma@noorderpoort.nl::213da77a-9cc5-49f7-ad6b-7779b1276fe8" providerId="AD" clId="Web-{21306343-B2C9-1F59-AAA2-EDF0B6A2B220}" dt="2019-09-29T16:55:44.624" v="3181"/>
          <ac:spMkLst>
            <pc:docMk/>
            <pc:sldMk cId="4141715606" sldId="274"/>
            <ac:spMk id="2" creationId="{F0215641-1266-4FC5-8B32-7427EC622951}"/>
          </ac:spMkLst>
        </pc:spChg>
        <pc:spChg chg="mod">
          <ac:chgData name="Peter Haagsma" userId="S::p.haagsma@noorderpoort.nl::213da77a-9cc5-49f7-ad6b-7779b1276fe8" providerId="AD" clId="Web-{21306343-B2C9-1F59-AAA2-EDF0B6A2B220}" dt="2019-09-29T16:55:44.624" v="3181"/>
          <ac:spMkLst>
            <pc:docMk/>
            <pc:sldMk cId="4141715606" sldId="274"/>
            <ac:spMk id="3" creationId="{6757242D-2DC6-4EAE-8C2C-AD38A125021F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6:55:44.624" v="3181"/>
          <ac:picMkLst>
            <pc:docMk/>
            <pc:sldMk cId="4141715606" sldId="274"/>
            <ac:picMk id="4" creationId="{C70D5FE3-CE00-47B3-B7ED-34C4CF01F5C4}"/>
          </ac:picMkLst>
        </pc:picChg>
      </pc:sldChg>
      <pc:sldChg chg="addSp delSp modSp new mod setBg modNotes">
        <pc:chgData name="Peter Haagsma" userId="S::p.haagsma@noorderpoort.nl::213da77a-9cc5-49f7-ad6b-7779b1276fe8" providerId="AD" clId="Web-{21306343-B2C9-1F59-AAA2-EDF0B6A2B220}" dt="2019-09-29T17:02:20.563" v="3379"/>
        <pc:sldMkLst>
          <pc:docMk/>
          <pc:sldMk cId="2039137112" sldId="275"/>
        </pc:sldMkLst>
        <pc:spChg chg="mod">
          <ac:chgData name="Peter Haagsma" userId="S::p.haagsma@noorderpoort.nl::213da77a-9cc5-49f7-ad6b-7779b1276fe8" providerId="AD" clId="Web-{21306343-B2C9-1F59-AAA2-EDF0B6A2B220}" dt="2019-09-29T16:58:43.968" v="3334"/>
          <ac:spMkLst>
            <pc:docMk/>
            <pc:sldMk cId="2039137112" sldId="275"/>
            <ac:spMk id="2" creationId="{F55ABBFA-2911-4573-8244-D99087F3D0EE}"/>
          </ac:spMkLst>
        </pc:spChg>
        <pc:spChg chg="del mod">
          <ac:chgData name="Peter Haagsma" userId="S::p.haagsma@noorderpoort.nl::213da77a-9cc5-49f7-ad6b-7779b1276fe8" providerId="AD" clId="Web-{21306343-B2C9-1F59-AAA2-EDF0B6A2B220}" dt="2019-09-29T16:58:43.968" v="3334"/>
          <ac:spMkLst>
            <pc:docMk/>
            <pc:sldMk cId="2039137112" sldId="275"/>
            <ac:spMk id="3" creationId="{89246B33-A102-45C8-A079-A5D2BB26F922}"/>
          </ac:spMkLst>
        </pc:spChg>
        <pc:graphicFrameChg chg="add">
          <ac:chgData name="Peter Haagsma" userId="S::p.haagsma@noorderpoort.nl::213da77a-9cc5-49f7-ad6b-7779b1276fe8" providerId="AD" clId="Web-{21306343-B2C9-1F59-AAA2-EDF0B6A2B220}" dt="2019-09-29T16:58:43.968" v="3334"/>
          <ac:graphicFrameMkLst>
            <pc:docMk/>
            <pc:sldMk cId="2039137112" sldId="275"/>
            <ac:graphicFrameMk id="5" creationId="{AEF162CF-5D13-4EE9-BBEE-9869636D361D}"/>
          </ac:graphicFrameMkLst>
        </pc:graphicFrameChg>
      </pc:sldChg>
      <pc:sldChg chg="addSp modSp new mod setBg">
        <pc:chgData name="Peter Haagsma" userId="S::p.haagsma@noorderpoort.nl::213da77a-9cc5-49f7-ad6b-7779b1276fe8" providerId="AD" clId="Web-{21306343-B2C9-1F59-AAA2-EDF0B6A2B220}" dt="2019-09-29T17:06:43.876" v="3532"/>
        <pc:sldMkLst>
          <pc:docMk/>
          <pc:sldMk cId="1451969067" sldId="276"/>
        </pc:sldMkLst>
        <pc:spChg chg="mod">
          <ac:chgData name="Peter Haagsma" userId="S::p.haagsma@noorderpoort.nl::213da77a-9cc5-49f7-ad6b-7779b1276fe8" providerId="AD" clId="Web-{21306343-B2C9-1F59-AAA2-EDF0B6A2B220}" dt="2019-09-29T17:06:43.876" v="3532"/>
          <ac:spMkLst>
            <pc:docMk/>
            <pc:sldMk cId="1451969067" sldId="276"/>
            <ac:spMk id="2" creationId="{798CB87A-3C78-43DA-B277-F1F8077194DB}"/>
          </ac:spMkLst>
        </pc:spChg>
        <pc:spChg chg="mod ord">
          <ac:chgData name="Peter Haagsma" userId="S::p.haagsma@noorderpoort.nl::213da77a-9cc5-49f7-ad6b-7779b1276fe8" providerId="AD" clId="Web-{21306343-B2C9-1F59-AAA2-EDF0B6A2B220}" dt="2019-09-29T17:06:43.876" v="3532"/>
          <ac:spMkLst>
            <pc:docMk/>
            <pc:sldMk cId="1451969067" sldId="276"/>
            <ac:spMk id="3" creationId="{BC7DC28F-1C14-42ED-8B20-82317D10C53A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7:06:43.876" v="3532"/>
          <ac:picMkLst>
            <pc:docMk/>
            <pc:sldMk cId="1451969067" sldId="276"/>
            <ac:picMk id="4" creationId="{91D7943B-2389-4A86-AAF3-8F1B828FA504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7:06:43.876" v="3532"/>
          <ac:cxnSpMkLst>
            <pc:docMk/>
            <pc:sldMk cId="1451969067" sldId="276"/>
            <ac:cxnSpMk id="9" creationId="{A7F400EE-A8A5-48AF-B4D6-291B52C6F0B0}"/>
          </ac:cxnSpMkLst>
        </pc:cxnChg>
      </pc:sldChg>
      <pc:sldChg chg="addSp modSp new mod setBg setClrOvrMap">
        <pc:chgData name="Peter Haagsma" userId="S::p.haagsma@noorderpoort.nl::213da77a-9cc5-49f7-ad6b-7779b1276fe8" providerId="AD" clId="Web-{21306343-B2C9-1F59-AAA2-EDF0B6A2B220}" dt="2019-09-29T17:09:56.362" v="3675"/>
        <pc:sldMkLst>
          <pc:docMk/>
          <pc:sldMk cId="1589445553" sldId="277"/>
        </pc:sldMkLst>
        <pc:spChg chg="mod">
          <ac:chgData name="Peter Haagsma" userId="S::p.haagsma@noorderpoort.nl::213da77a-9cc5-49f7-ad6b-7779b1276fe8" providerId="AD" clId="Web-{21306343-B2C9-1F59-AAA2-EDF0B6A2B220}" dt="2019-09-29T17:09:56.362" v="3675"/>
          <ac:spMkLst>
            <pc:docMk/>
            <pc:sldMk cId="1589445553" sldId="277"/>
            <ac:spMk id="2" creationId="{9E2C83A6-B4A0-4DA9-9F10-9347709EE239}"/>
          </ac:spMkLst>
        </pc:spChg>
        <pc:spChg chg="mod">
          <ac:chgData name="Peter Haagsma" userId="S::p.haagsma@noorderpoort.nl::213da77a-9cc5-49f7-ad6b-7779b1276fe8" providerId="AD" clId="Web-{21306343-B2C9-1F59-AAA2-EDF0B6A2B220}" dt="2019-09-29T17:09:56.362" v="3675"/>
          <ac:spMkLst>
            <pc:docMk/>
            <pc:sldMk cId="1589445553" sldId="277"/>
            <ac:spMk id="3" creationId="{554495C5-F6FB-4F8B-B214-F4EDB772896D}"/>
          </ac:spMkLst>
        </pc:spChg>
        <pc:spChg chg="add">
          <ac:chgData name="Peter Haagsma" userId="S::p.haagsma@noorderpoort.nl::213da77a-9cc5-49f7-ad6b-7779b1276fe8" providerId="AD" clId="Web-{21306343-B2C9-1F59-AAA2-EDF0B6A2B220}" dt="2019-09-29T17:09:56.362" v="3675"/>
          <ac:spMkLst>
            <pc:docMk/>
            <pc:sldMk cId="1589445553" sldId="277"/>
            <ac:spMk id="9" creationId="{CF62D2A7-8207-488C-9F46-316BA81A16C8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7:09:56.362" v="3675"/>
          <ac:picMkLst>
            <pc:docMk/>
            <pc:sldMk cId="1589445553" sldId="277"/>
            <ac:picMk id="4" creationId="{4B159E1C-8DDA-4537-845E-4FEC4A815D33}"/>
          </ac:picMkLst>
        </pc:picChg>
      </pc:sldChg>
      <pc:sldChg chg="addSp delSp modSp new mod setBg">
        <pc:chgData name="Peter Haagsma" userId="S::p.haagsma@noorderpoort.nl::213da77a-9cc5-49f7-ad6b-7779b1276fe8" providerId="AD" clId="Web-{21306343-B2C9-1F59-AAA2-EDF0B6A2B220}" dt="2019-09-29T17:18:44.504" v="3949" actId="20577"/>
        <pc:sldMkLst>
          <pc:docMk/>
          <pc:sldMk cId="283032574" sldId="278"/>
        </pc:sldMkLst>
        <pc:spChg chg="mod">
          <ac:chgData name="Peter Haagsma" userId="S::p.haagsma@noorderpoort.nl::213da77a-9cc5-49f7-ad6b-7779b1276fe8" providerId="AD" clId="Web-{21306343-B2C9-1F59-AAA2-EDF0B6A2B220}" dt="2019-09-29T17:18:20.004" v="3932"/>
          <ac:spMkLst>
            <pc:docMk/>
            <pc:sldMk cId="283032574" sldId="278"/>
            <ac:spMk id="2" creationId="{96F7A72C-5BFC-4DF1-95C5-BD801EFA8421}"/>
          </ac:spMkLst>
        </pc:spChg>
        <pc:spChg chg="mod ord">
          <ac:chgData name="Peter Haagsma" userId="S::p.haagsma@noorderpoort.nl::213da77a-9cc5-49f7-ad6b-7779b1276fe8" providerId="AD" clId="Web-{21306343-B2C9-1F59-AAA2-EDF0B6A2B220}" dt="2019-09-29T17:18:44.504" v="3949" actId="20577"/>
          <ac:spMkLst>
            <pc:docMk/>
            <pc:sldMk cId="283032574" sldId="278"/>
            <ac:spMk id="3" creationId="{54011017-CE99-4130-B6CB-185627332EF5}"/>
          </ac:spMkLst>
        </pc:spChg>
        <pc:spChg chg="add del">
          <ac:chgData name="Peter Haagsma" userId="S::p.haagsma@noorderpoort.nl::213da77a-9cc5-49f7-ad6b-7779b1276fe8" providerId="AD" clId="Web-{21306343-B2C9-1F59-AAA2-EDF0B6A2B220}" dt="2019-09-29T17:17:32.582" v="3929"/>
          <ac:spMkLst>
            <pc:docMk/>
            <pc:sldMk cId="283032574" sldId="278"/>
            <ac:spMk id="9" creationId="{F56F5174-31D9-4DBB-AAB7-A1FD7BDB1352}"/>
          </ac:spMkLst>
        </pc:spChg>
        <pc:spChg chg="add del">
          <ac:chgData name="Peter Haagsma" userId="S::p.haagsma@noorderpoort.nl::213da77a-9cc5-49f7-ad6b-7779b1276fe8" providerId="AD" clId="Web-{21306343-B2C9-1F59-AAA2-EDF0B6A2B220}" dt="2019-09-29T17:17:32.582" v="3929"/>
          <ac:spMkLst>
            <pc:docMk/>
            <pc:sldMk cId="283032574" sldId="278"/>
            <ac:spMk id="13" creationId="{F9A95BEE-6BB1-4A28-A8E6-A34B2E42EF87}"/>
          </ac:spMkLst>
        </pc:spChg>
        <pc:picChg chg="add del mod">
          <ac:chgData name="Peter Haagsma" userId="S::p.haagsma@noorderpoort.nl::213da77a-9cc5-49f7-ad6b-7779b1276fe8" providerId="AD" clId="Web-{21306343-B2C9-1F59-AAA2-EDF0B6A2B220}" dt="2019-09-29T17:17:35.895" v="3930"/>
          <ac:picMkLst>
            <pc:docMk/>
            <pc:sldMk cId="283032574" sldId="278"/>
            <ac:picMk id="4" creationId="{AC11BE76-F04D-44E3-A741-2E0B1125FFB3}"/>
          </ac:picMkLst>
        </pc:picChg>
        <pc:picChg chg="add mod">
          <ac:chgData name="Peter Haagsma" userId="S::p.haagsma@noorderpoort.nl::213da77a-9cc5-49f7-ad6b-7779b1276fe8" providerId="AD" clId="Web-{21306343-B2C9-1F59-AAA2-EDF0B6A2B220}" dt="2019-09-29T17:18:20.004" v="3932"/>
          <ac:picMkLst>
            <pc:docMk/>
            <pc:sldMk cId="283032574" sldId="278"/>
            <ac:picMk id="6" creationId="{04091F48-638C-40FA-9D38-F27F0BA0AED0}"/>
          </ac:picMkLst>
        </pc:picChg>
        <pc:picChg chg="add del">
          <ac:chgData name="Peter Haagsma" userId="S::p.haagsma@noorderpoort.nl::213da77a-9cc5-49f7-ad6b-7779b1276fe8" providerId="AD" clId="Web-{21306343-B2C9-1F59-AAA2-EDF0B6A2B220}" dt="2019-09-29T17:17:32.582" v="3929"/>
          <ac:picMkLst>
            <pc:docMk/>
            <pc:sldMk cId="283032574" sldId="278"/>
            <ac:picMk id="11" creationId="{AE113210-7872-481A-ADE6-3A05CCAF5EB2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7:18:20.004" v="3932"/>
          <ac:cxnSpMkLst>
            <pc:docMk/>
            <pc:sldMk cId="283032574" sldId="278"/>
            <ac:cxnSpMk id="8" creationId="{39B7FDC9-F0CE-43A7-9F2A-83DD09DC3453}"/>
          </ac:cxnSpMkLst>
        </pc:cxnChg>
      </pc:sldChg>
      <pc:sldChg chg="addSp modSp new mod setBg">
        <pc:chgData name="Peter Haagsma" userId="S::p.haagsma@noorderpoort.nl::213da77a-9cc5-49f7-ad6b-7779b1276fe8" providerId="AD" clId="Web-{21306343-B2C9-1F59-AAA2-EDF0B6A2B220}" dt="2019-09-29T17:26:38.070" v="4073"/>
        <pc:sldMkLst>
          <pc:docMk/>
          <pc:sldMk cId="2478691870" sldId="279"/>
        </pc:sldMkLst>
        <pc:spChg chg="mod">
          <ac:chgData name="Peter Haagsma" userId="S::p.haagsma@noorderpoort.nl::213da77a-9cc5-49f7-ad6b-7779b1276fe8" providerId="AD" clId="Web-{21306343-B2C9-1F59-AAA2-EDF0B6A2B220}" dt="2019-09-29T17:26:20.101" v="4071"/>
          <ac:spMkLst>
            <pc:docMk/>
            <pc:sldMk cId="2478691870" sldId="279"/>
            <ac:spMk id="2" creationId="{2F965242-19E4-4684-B91A-16025DEE4602}"/>
          </ac:spMkLst>
        </pc:spChg>
        <pc:spChg chg="mod">
          <ac:chgData name="Peter Haagsma" userId="S::p.haagsma@noorderpoort.nl::213da77a-9cc5-49f7-ad6b-7779b1276fe8" providerId="AD" clId="Web-{21306343-B2C9-1F59-AAA2-EDF0B6A2B220}" dt="2019-09-29T17:26:38.070" v="4073"/>
          <ac:spMkLst>
            <pc:docMk/>
            <pc:sldMk cId="2478691870" sldId="279"/>
            <ac:spMk id="3" creationId="{DF3B439E-4BBA-441F-BC08-8384502C2EDE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7:26:20.101" v="4071"/>
          <ac:picMkLst>
            <pc:docMk/>
            <pc:sldMk cId="2478691870" sldId="279"/>
            <ac:picMk id="4" creationId="{C9E8AE8C-DF81-41A8-BD29-397212E9A32C}"/>
          </ac:picMkLst>
        </pc:picChg>
        <pc:cxnChg chg="add">
          <ac:chgData name="Peter Haagsma" userId="S::p.haagsma@noorderpoort.nl::213da77a-9cc5-49f7-ad6b-7779b1276fe8" providerId="AD" clId="Web-{21306343-B2C9-1F59-AAA2-EDF0B6A2B220}" dt="2019-09-29T17:26:20.101" v="4071"/>
          <ac:cxnSpMkLst>
            <pc:docMk/>
            <pc:sldMk cId="2478691870" sldId="279"/>
            <ac:cxnSpMk id="9" creationId="{E4A809D5-3600-46D4-A466-67F2349A54FB}"/>
          </ac:cxnSpMkLst>
        </pc:cxnChg>
      </pc:sldChg>
      <pc:sldChg chg="addSp modSp new mod setBg">
        <pc:chgData name="Peter Haagsma" userId="S::p.haagsma@noorderpoort.nl::213da77a-9cc5-49f7-ad6b-7779b1276fe8" providerId="AD" clId="Web-{21306343-B2C9-1F59-AAA2-EDF0B6A2B220}" dt="2019-09-29T17:29:29.930" v="4167"/>
        <pc:sldMkLst>
          <pc:docMk/>
          <pc:sldMk cId="3555914675" sldId="280"/>
        </pc:sldMkLst>
        <pc:spChg chg="mod">
          <ac:chgData name="Peter Haagsma" userId="S::p.haagsma@noorderpoort.nl::213da77a-9cc5-49f7-ad6b-7779b1276fe8" providerId="AD" clId="Web-{21306343-B2C9-1F59-AAA2-EDF0B6A2B220}" dt="2019-09-29T17:29:29.930" v="4167"/>
          <ac:spMkLst>
            <pc:docMk/>
            <pc:sldMk cId="3555914675" sldId="280"/>
            <ac:spMk id="2" creationId="{43D5D5E1-43B3-4BDE-B36B-E86EA81647AB}"/>
          </ac:spMkLst>
        </pc:spChg>
        <pc:spChg chg="mod ord">
          <ac:chgData name="Peter Haagsma" userId="S::p.haagsma@noorderpoort.nl::213da77a-9cc5-49f7-ad6b-7779b1276fe8" providerId="AD" clId="Web-{21306343-B2C9-1F59-AAA2-EDF0B6A2B220}" dt="2019-09-29T17:29:29.930" v="4167"/>
          <ac:spMkLst>
            <pc:docMk/>
            <pc:sldMk cId="3555914675" sldId="280"/>
            <ac:spMk id="3" creationId="{24E3E06D-D353-4A64-A622-AF465AC2BFB5}"/>
          </ac:spMkLst>
        </pc:spChg>
        <pc:spChg chg="add">
          <ac:chgData name="Peter Haagsma" userId="S::p.haagsma@noorderpoort.nl::213da77a-9cc5-49f7-ad6b-7779b1276fe8" providerId="AD" clId="Web-{21306343-B2C9-1F59-AAA2-EDF0B6A2B220}" dt="2019-09-29T17:29:29.930" v="4167"/>
          <ac:spMkLst>
            <pc:docMk/>
            <pc:sldMk cId="3555914675" sldId="280"/>
            <ac:spMk id="9" creationId="{F56F5174-31D9-4DBB-AAB7-A1FD7BDB1352}"/>
          </ac:spMkLst>
        </pc:spChg>
        <pc:spChg chg="add">
          <ac:chgData name="Peter Haagsma" userId="S::p.haagsma@noorderpoort.nl::213da77a-9cc5-49f7-ad6b-7779b1276fe8" providerId="AD" clId="Web-{21306343-B2C9-1F59-AAA2-EDF0B6A2B220}" dt="2019-09-29T17:29:29.930" v="4167"/>
          <ac:spMkLst>
            <pc:docMk/>
            <pc:sldMk cId="3555914675" sldId="280"/>
            <ac:spMk id="13" creationId="{F9A95BEE-6BB1-4A28-A8E6-A34B2E42EF87}"/>
          </ac:spMkLst>
        </pc:spChg>
        <pc:picChg chg="add mod">
          <ac:chgData name="Peter Haagsma" userId="S::p.haagsma@noorderpoort.nl::213da77a-9cc5-49f7-ad6b-7779b1276fe8" providerId="AD" clId="Web-{21306343-B2C9-1F59-AAA2-EDF0B6A2B220}" dt="2019-09-29T17:29:29.930" v="4167"/>
          <ac:picMkLst>
            <pc:docMk/>
            <pc:sldMk cId="3555914675" sldId="280"/>
            <ac:picMk id="4" creationId="{1A743DCF-960E-4B41-A481-3E3ABE1F4678}"/>
          </ac:picMkLst>
        </pc:picChg>
        <pc:picChg chg="add">
          <ac:chgData name="Peter Haagsma" userId="S::p.haagsma@noorderpoort.nl::213da77a-9cc5-49f7-ad6b-7779b1276fe8" providerId="AD" clId="Web-{21306343-B2C9-1F59-AAA2-EDF0B6A2B220}" dt="2019-09-29T17:29:29.930" v="4167"/>
          <ac:picMkLst>
            <pc:docMk/>
            <pc:sldMk cId="3555914675" sldId="280"/>
            <ac:picMk id="11" creationId="{AE113210-7872-481A-ADE6-3A05CCAF5EB2}"/>
          </ac:picMkLst>
        </pc:picChg>
      </pc:sldChg>
      <pc:sldChg chg="addSp modSp new mod setBg">
        <pc:chgData name="Peter Haagsma" userId="S::p.haagsma@noorderpoort.nl::213da77a-9cc5-49f7-ad6b-7779b1276fe8" providerId="AD" clId="Web-{21306343-B2C9-1F59-AAA2-EDF0B6A2B220}" dt="2019-09-29T17:34:21.345" v="4359" actId="20577"/>
        <pc:sldMkLst>
          <pc:docMk/>
          <pc:sldMk cId="1076633785" sldId="281"/>
        </pc:sldMkLst>
        <pc:spChg chg="mod">
          <ac:chgData name="Peter Haagsma" userId="S::p.haagsma@noorderpoort.nl::213da77a-9cc5-49f7-ad6b-7779b1276fe8" providerId="AD" clId="Web-{21306343-B2C9-1F59-AAA2-EDF0B6A2B220}" dt="2019-09-29T17:34:10.361" v="4354"/>
          <ac:spMkLst>
            <pc:docMk/>
            <pc:sldMk cId="1076633785" sldId="281"/>
            <ac:spMk id="2" creationId="{3CD331FC-DFC9-4193-A051-97312B08605E}"/>
          </ac:spMkLst>
        </pc:spChg>
        <pc:spChg chg="mod">
          <ac:chgData name="Peter Haagsma" userId="S::p.haagsma@noorderpoort.nl::213da77a-9cc5-49f7-ad6b-7779b1276fe8" providerId="AD" clId="Web-{21306343-B2C9-1F59-AAA2-EDF0B6A2B220}" dt="2019-09-29T17:34:21.345" v="4359" actId="20577"/>
          <ac:spMkLst>
            <pc:docMk/>
            <pc:sldMk cId="1076633785" sldId="281"/>
            <ac:spMk id="3" creationId="{F63E09B3-7CF5-4785-85FC-5B03988A2D38}"/>
          </ac:spMkLst>
        </pc:spChg>
        <pc:picChg chg="add mod ord">
          <ac:chgData name="Peter Haagsma" userId="S::p.haagsma@noorderpoort.nl::213da77a-9cc5-49f7-ad6b-7779b1276fe8" providerId="AD" clId="Web-{21306343-B2C9-1F59-AAA2-EDF0B6A2B220}" dt="2019-09-29T17:34:10.361" v="4354"/>
          <ac:picMkLst>
            <pc:docMk/>
            <pc:sldMk cId="1076633785" sldId="281"/>
            <ac:picMk id="4" creationId="{B6DFD136-C77C-4B66-80FB-BB3E3A3F34B1}"/>
          </ac:picMkLst>
        </pc:picChg>
        <pc:picChg chg="add">
          <ac:chgData name="Peter Haagsma" userId="S::p.haagsma@noorderpoort.nl::213da77a-9cc5-49f7-ad6b-7779b1276fe8" providerId="AD" clId="Web-{21306343-B2C9-1F59-AAA2-EDF0B6A2B220}" dt="2019-09-29T17:34:10.361" v="4354"/>
          <ac:picMkLst>
            <pc:docMk/>
            <pc:sldMk cId="1076633785" sldId="281"/>
            <ac:picMk id="9" creationId="{54DDEBDD-D8BD-41A6-8A0D-B00E3768B0F9}"/>
          </ac:picMkLst>
        </pc:picChg>
      </pc:sldChg>
    </pc:docChg>
  </pc:docChgLst>
  <pc:docChgLst>
    <pc:chgData name="Peter Haagsma" userId="213da77a-9cc5-49f7-ad6b-7779b1276fe8" providerId="ADAL" clId="{372D0C89-4687-4578-A2ED-B4307040A64A}"/>
    <pc:docChg chg="modSld">
      <pc:chgData name="Peter Haagsma" userId="213da77a-9cc5-49f7-ad6b-7779b1276fe8" providerId="ADAL" clId="{372D0C89-4687-4578-A2ED-B4307040A64A}" dt="2019-09-29T17:35:43.518" v="0" actId="20577"/>
      <pc:docMkLst>
        <pc:docMk/>
      </pc:docMkLst>
      <pc:sldChg chg="modSp">
        <pc:chgData name="Peter Haagsma" userId="213da77a-9cc5-49f7-ad6b-7779b1276fe8" providerId="ADAL" clId="{372D0C89-4687-4578-A2ED-B4307040A64A}" dt="2019-09-29T17:35:43.518" v="0" actId="20577"/>
        <pc:sldMkLst>
          <pc:docMk/>
          <pc:sldMk cId="1076633785" sldId="281"/>
        </pc:sldMkLst>
        <pc:spChg chg="mod">
          <ac:chgData name="Peter Haagsma" userId="213da77a-9cc5-49f7-ad6b-7779b1276fe8" providerId="ADAL" clId="{372D0C89-4687-4578-A2ED-B4307040A64A}" dt="2019-09-29T17:35:43.518" v="0" actId="20577"/>
          <ac:spMkLst>
            <pc:docMk/>
            <pc:sldMk cId="1076633785" sldId="281"/>
            <ac:spMk id="3" creationId="{F63E09B3-7CF5-4785-85FC-5B03988A2D38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A2C7D5-E2CF-4EAD-A555-A98C39BE29C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7C01C6B-F0D9-4A63-B689-E2DDC1174881}">
      <dgm:prSet/>
      <dgm:spPr/>
      <dgm:t>
        <a:bodyPr/>
        <a:lstStyle/>
        <a:p>
          <a:r>
            <a:rPr lang="nl-NL"/>
            <a:t>Bevoegd en bekwaam</a:t>
          </a:r>
          <a:endParaRPr lang="en-US"/>
        </a:p>
      </dgm:t>
    </dgm:pt>
    <dgm:pt modelId="{696A3594-4FDB-4544-A9EB-117FCF0AB399}" type="parTrans" cxnId="{27C5145A-0F3E-45F1-87F0-609605EDF9C6}">
      <dgm:prSet/>
      <dgm:spPr/>
      <dgm:t>
        <a:bodyPr/>
        <a:lstStyle/>
        <a:p>
          <a:endParaRPr lang="en-US"/>
        </a:p>
      </dgm:t>
    </dgm:pt>
    <dgm:pt modelId="{1621AE53-DE30-4FEF-A1FD-3915182CB7DA}" type="sibTrans" cxnId="{27C5145A-0F3E-45F1-87F0-609605EDF9C6}">
      <dgm:prSet/>
      <dgm:spPr/>
      <dgm:t>
        <a:bodyPr/>
        <a:lstStyle/>
        <a:p>
          <a:endParaRPr lang="en-US"/>
        </a:p>
      </dgm:t>
    </dgm:pt>
    <dgm:pt modelId="{3F8FD1AD-9158-4C50-8D01-983A9E47163C}">
      <dgm:prSet/>
      <dgm:spPr/>
      <dgm:t>
        <a:bodyPr/>
        <a:lstStyle/>
        <a:p>
          <a:r>
            <a:rPr lang="nl-NL"/>
            <a:t>Mantelzorgers mogen onder verantwoordelijkheid van arts of apotheker vbepaalde handelingen uitvoeren</a:t>
          </a:r>
          <a:endParaRPr lang="en-US"/>
        </a:p>
      </dgm:t>
    </dgm:pt>
    <dgm:pt modelId="{5CD2767A-35ED-4FB4-A20F-79EE13C1B039}" type="parTrans" cxnId="{D490B134-D6AC-422D-B599-C7058E9C57BA}">
      <dgm:prSet/>
      <dgm:spPr/>
      <dgm:t>
        <a:bodyPr/>
        <a:lstStyle/>
        <a:p>
          <a:endParaRPr lang="en-US"/>
        </a:p>
      </dgm:t>
    </dgm:pt>
    <dgm:pt modelId="{ADDCEDDF-2596-4E35-ABB1-9D8CACF825CE}" type="sibTrans" cxnId="{D490B134-D6AC-422D-B599-C7058E9C57BA}">
      <dgm:prSet/>
      <dgm:spPr/>
      <dgm:t>
        <a:bodyPr/>
        <a:lstStyle/>
        <a:p>
          <a:endParaRPr lang="en-US"/>
        </a:p>
      </dgm:t>
    </dgm:pt>
    <dgm:pt modelId="{9C0E092D-2080-4790-96B7-9B1641CD8375}" type="pres">
      <dgm:prSet presAssocID="{9DA2C7D5-E2CF-4EAD-A555-A98C39BE29C6}" presName="linear" presStyleCnt="0">
        <dgm:presLayoutVars>
          <dgm:animLvl val="lvl"/>
          <dgm:resizeHandles val="exact"/>
        </dgm:presLayoutVars>
      </dgm:prSet>
      <dgm:spPr/>
    </dgm:pt>
    <dgm:pt modelId="{7885A897-1DAD-4A97-B27D-0473593B5512}" type="pres">
      <dgm:prSet presAssocID="{E7C01C6B-F0D9-4A63-B689-E2DDC117488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467F505-F7D2-4EA0-9BF4-AFE0A71F0180}" type="pres">
      <dgm:prSet presAssocID="{1621AE53-DE30-4FEF-A1FD-3915182CB7DA}" presName="spacer" presStyleCnt="0"/>
      <dgm:spPr/>
    </dgm:pt>
    <dgm:pt modelId="{D8AB6C88-6776-4382-A81B-CB06DEDBC470}" type="pres">
      <dgm:prSet presAssocID="{3F8FD1AD-9158-4C50-8D01-983A9E47163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490B134-D6AC-422D-B599-C7058E9C57BA}" srcId="{9DA2C7D5-E2CF-4EAD-A555-A98C39BE29C6}" destId="{3F8FD1AD-9158-4C50-8D01-983A9E47163C}" srcOrd="1" destOrd="0" parTransId="{5CD2767A-35ED-4FB4-A20F-79EE13C1B039}" sibTransId="{ADDCEDDF-2596-4E35-ABB1-9D8CACF825CE}"/>
    <dgm:cxn modelId="{69EA665B-1C0D-4C3E-8B4B-A849AB67FB9B}" type="presOf" srcId="{E7C01C6B-F0D9-4A63-B689-E2DDC1174881}" destId="{7885A897-1DAD-4A97-B27D-0473593B5512}" srcOrd="0" destOrd="0" presId="urn:microsoft.com/office/officeart/2005/8/layout/vList2"/>
    <dgm:cxn modelId="{ECE44A6A-4264-41E6-954E-C1D20371C822}" type="presOf" srcId="{9DA2C7D5-E2CF-4EAD-A555-A98C39BE29C6}" destId="{9C0E092D-2080-4790-96B7-9B1641CD8375}" srcOrd="0" destOrd="0" presId="urn:microsoft.com/office/officeart/2005/8/layout/vList2"/>
    <dgm:cxn modelId="{27C5145A-0F3E-45F1-87F0-609605EDF9C6}" srcId="{9DA2C7D5-E2CF-4EAD-A555-A98C39BE29C6}" destId="{E7C01C6B-F0D9-4A63-B689-E2DDC1174881}" srcOrd="0" destOrd="0" parTransId="{696A3594-4FDB-4544-A9EB-117FCF0AB399}" sibTransId="{1621AE53-DE30-4FEF-A1FD-3915182CB7DA}"/>
    <dgm:cxn modelId="{518E3B9D-093C-4BB0-94C9-1EB0CDD82D74}" type="presOf" srcId="{3F8FD1AD-9158-4C50-8D01-983A9E47163C}" destId="{D8AB6C88-6776-4382-A81B-CB06DEDBC470}" srcOrd="0" destOrd="0" presId="urn:microsoft.com/office/officeart/2005/8/layout/vList2"/>
    <dgm:cxn modelId="{D88DBD4A-CCE3-4949-A959-5E6DF8D6C5B9}" type="presParOf" srcId="{9C0E092D-2080-4790-96B7-9B1641CD8375}" destId="{7885A897-1DAD-4A97-B27D-0473593B5512}" srcOrd="0" destOrd="0" presId="urn:microsoft.com/office/officeart/2005/8/layout/vList2"/>
    <dgm:cxn modelId="{70E6F83C-1CBB-4DA0-8C26-12D419FE00C5}" type="presParOf" srcId="{9C0E092D-2080-4790-96B7-9B1641CD8375}" destId="{A467F505-F7D2-4EA0-9BF4-AFE0A71F0180}" srcOrd="1" destOrd="0" presId="urn:microsoft.com/office/officeart/2005/8/layout/vList2"/>
    <dgm:cxn modelId="{36AE3F67-A814-4FC4-8455-9C3A9ABC6918}" type="presParOf" srcId="{9C0E092D-2080-4790-96B7-9B1641CD8375}" destId="{D8AB6C88-6776-4382-A81B-CB06DEDBC47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736FB5-D8DA-4B69-BD5D-D4AB56CA040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037D8769-6A22-42F6-ADD4-CC2CCAA469F9}">
      <dgm:prSet/>
      <dgm:spPr/>
      <dgm:t>
        <a:bodyPr/>
        <a:lstStyle/>
        <a:p>
          <a:r>
            <a:rPr lang="nl-NL"/>
            <a:t>Bij onvoldoende opname of uitscheiding van werkzame stof hoop dit zich op in het lichaam</a:t>
          </a:r>
          <a:endParaRPr lang="en-US"/>
        </a:p>
      </dgm:t>
    </dgm:pt>
    <dgm:pt modelId="{379B4C53-5131-4E88-AB94-D2717B937EC7}" type="parTrans" cxnId="{F6A98455-83F0-4C05-AB4E-3079732869C6}">
      <dgm:prSet/>
      <dgm:spPr/>
      <dgm:t>
        <a:bodyPr/>
        <a:lstStyle/>
        <a:p>
          <a:endParaRPr lang="en-US"/>
        </a:p>
      </dgm:t>
    </dgm:pt>
    <dgm:pt modelId="{DB6D5A5C-2CC1-4AD5-A5D2-E09AE7C7BB31}" type="sibTrans" cxnId="{F6A98455-83F0-4C05-AB4E-3079732869C6}">
      <dgm:prSet/>
      <dgm:spPr/>
      <dgm:t>
        <a:bodyPr/>
        <a:lstStyle/>
        <a:p>
          <a:endParaRPr lang="en-US"/>
        </a:p>
      </dgm:t>
    </dgm:pt>
    <dgm:pt modelId="{4DF09205-31A1-4C24-938D-A30EA07B6F6F}">
      <dgm:prSet/>
      <dgm:spPr/>
      <dgm:t>
        <a:bodyPr/>
        <a:lstStyle/>
        <a:p>
          <a:r>
            <a:rPr lang="nl-NL"/>
            <a:t>Veroorzaakt vergiftiging of intoxicatie</a:t>
          </a:r>
          <a:endParaRPr lang="en-US"/>
        </a:p>
      </dgm:t>
    </dgm:pt>
    <dgm:pt modelId="{24CE7B6D-F1A2-4655-A79C-1EE3470CC271}" type="parTrans" cxnId="{699E7AB4-1F46-40E1-B159-B5EF733D4066}">
      <dgm:prSet/>
      <dgm:spPr/>
      <dgm:t>
        <a:bodyPr/>
        <a:lstStyle/>
        <a:p>
          <a:endParaRPr lang="en-US"/>
        </a:p>
      </dgm:t>
    </dgm:pt>
    <dgm:pt modelId="{316EDAFD-D4D7-4D98-81B4-1BD25166420E}" type="sibTrans" cxnId="{699E7AB4-1F46-40E1-B159-B5EF733D4066}">
      <dgm:prSet/>
      <dgm:spPr/>
      <dgm:t>
        <a:bodyPr/>
        <a:lstStyle/>
        <a:p>
          <a:endParaRPr lang="en-US"/>
        </a:p>
      </dgm:t>
    </dgm:pt>
    <dgm:pt modelId="{89F35896-6ED1-4B17-9B8C-4F80DFEC6669}">
      <dgm:prSet/>
      <dgm:spPr/>
      <dgm:t>
        <a:bodyPr/>
        <a:lstStyle/>
        <a:p>
          <a:r>
            <a:rPr lang="nl-NL"/>
            <a:t>Acuut bij een veel te hoge dosis</a:t>
          </a:r>
          <a:endParaRPr lang="en-US"/>
        </a:p>
      </dgm:t>
    </dgm:pt>
    <dgm:pt modelId="{D768D1B1-1EC5-417E-AB76-0CFE4C8DE6DF}" type="parTrans" cxnId="{34CABF96-5126-41BB-96B2-C44C2815456E}">
      <dgm:prSet/>
      <dgm:spPr/>
      <dgm:t>
        <a:bodyPr/>
        <a:lstStyle/>
        <a:p>
          <a:endParaRPr lang="en-US"/>
        </a:p>
      </dgm:t>
    </dgm:pt>
    <dgm:pt modelId="{AD07441C-E125-49F4-9C7B-BED7BCC9A6C8}" type="sibTrans" cxnId="{34CABF96-5126-41BB-96B2-C44C2815456E}">
      <dgm:prSet/>
      <dgm:spPr/>
      <dgm:t>
        <a:bodyPr/>
        <a:lstStyle/>
        <a:p>
          <a:endParaRPr lang="en-US"/>
        </a:p>
      </dgm:t>
    </dgm:pt>
    <dgm:pt modelId="{F844E3C5-8A30-4307-8B7A-1120B95BFB59}">
      <dgm:prSet/>
      <dgm:spPr/>
      <dgm:t>
        <a:bodyPr/>
        <a:lstStyle/>
        <a:p>
          <a:r>
            <a:rPr lang="nl-NL"/>
            <a:t>Langzaam wanneer het lichaam niet goed werkt (lever of nieren)</a:t>
          </a:r>
          <a:endParaRPr lang="en-US"/>
        </a:p>
      </dgm:t>
    </dgm:pt>
    <dgm:pt modelId="{98BF0B21-F756-4858-A6CB-0A4D6C337203}" type="parTrans" cxnId="{02BD4D72-26CC-4F0C-9E75-E1A70A0528E8}">
      <dgm:prSet/>
      <dgm:spPr/>
      <dgm:t>
        <a:bodyPr/>
        <a:lstStyle/>
        <a:p>
          <a:endParaRPr lang="en-US"/>
        </a:p>
      </dgm:t>
    </dgm:pt>
    <dgm:pt modelId="{A1E6D128-E0FB-4758-A781-59F07E794841}" type="sibTrans" cxnId="{02BD4D72-26CC-4F0C-9E75-E1A70A0528E8}">
      <dgm:prSet/>
      <dgm:spPr/>
      <dgm:t>
        <a:bodyPr/>
        <a:lstStyle/>
        <a:p>
          <a:endParaRPr lang="en-US"/>
        </a:p>
      </dgm:t>
    </dgm:pt>
    <dgm:pt modelId="{278CBE1A-5EDE-402E-A854-2C195E0BD520}" type="pres">
      <dgm:prSet presAssocID="{67736FB5-D8DA-4B69-BD5D-D4AB56CA040F}" presName="root" presStyleCnt="0">
        <dgm:presLayoutVars>
          <dgm:dir/>
          <dgm:resizeHandles val="exact"/>
        </dgm:presLayoutVars>
      </dgm:prSet>
      <dgm:spPr/>
    </dgm:pt>
    <dgm:pt modelId="{14EA634D-791F-4B8A-A743-630A0194B9DE}" type="pres">
      <dgm:prSet presAssocID="{67736FB5-D8DA-4B69-BD5D-D4AB56CA040F}" presName="container" presStyleCnt="0">
        <dgm:presLayoutVars>
          <dgm:dir/>
          <dgm:resizeHandles val="exact"/>
        </dgm:presLayoutVars>
      </dgm:prSet>
      <dgm:spPr/>
    </dgm:pt>
    <dgm:pt modelId="{05129DE2-937E-4E6F-A4A1-9D5A9CB1A936}" type="pres">
      <dgm:prSet presAssocID="{037D8769-6A22-42F6-ADD4-CC2CCAA469F9}" presName="compNode" presStyleCnt="0"/>
      <dgm:spPr/>
    </dgm:pt>
    <dgm:pt modelId="{C57ADA3A-8971-45CF-B8D9-156AEE480390}" type="pres">
      <dgm:prSet presAssocID="{037D8769-6A22-42F6-ADD4-CC2CCAA469F9}" presName="iconBgRect" presStyleLbl="bgShp" presStyleIdx="0" presStyleCnt="4"/>
      <dgm:spPr/>
    </dgm:pt>
    <dgm:pt modelId="{75752460-FF66-446C-B0F3-87E3ED38A938}" type="pres">
      <dgm:prSet presAssocID="{037D8769-6A22-42F6-ADD4-CC2CCAA469F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55D87EF8-AB68-413A-85F1-F32830E1E984}" type="pres">
      <dgm:prSet presAssocID="{037D8769-6A22-42F6-ADD4-CC2CCAA469F9}" presName="spaceRect" presStyleCnt="0"/>
      <dgm:spPr/>
    </dgm:pt>
    <dgm:pt modelId="{DDCBB80B-0F0A-438C-9844-9725532EB10D}" type="pres">
      <dgm:prSet presAssocID="{037D8769-6A22-42F6-ADD4-CC2CCAA469F9}" presName="textRect" presStyleLbl="revTx" presStyleIdx="0" presStyleCnt="4">
        <dgm:presLayoutVars>
          <dgm:chMax val="1"/>
          <dgm:chPref val="1"/>
        </dgm:presLayoutVars>
      </dgm:prSet>
      <dgm:spPr/>
    </dgm:pt>
    <dgm:pt modelId="{B58355CE-F5C6-465E-AC54-EAAFF24A3A38}" type="pres">
      <dgm:prSet presAssocID="{DB6D5A5C-2CC1-4AD5-A5D2-E09AE7C7BB31}" presName="sibTrans" presStyleLbl="sibTrans2D1" presStyleIdx="0" presStyleCnt="0"/>
      <dgm:spPr/>
    </dgm:pt>
    <dgm:pt modelId="{6CAF6F9D-7DF8-4207-957F-17967E3A4A76}" type="pres">
      <dgm:prSet presAssocID="{4DF09205-31A1-4C24-938D-A30EA07B6F6F}" presName="compNode" presStyleCnt="0"/>
      <dgm:spPr/>
    </dgm:pt>
    <dgm:pt modelId="{1E43D0EE-56FB-470E-B939-46331F3552B3}" type="pres">
      <dgm:prSet presAssocID="{4DF09205-31A1-4C24-938D-A30EA07B6F6F}" presName="iconBgRect" presStyleLbl="bgShp" presStyleIdx="1" presStyleCnt="4"/>
      <dgm:spPr/>
    </dgm:pt>
    <dgm:pt modelId="{22A6D3FC-C9A6-4861-A238-CA152FE964FF}" type="pres">
      <dgm:prSet presAssocID="{4DF09205-31A1-4C24-938D-A30EA07B6F6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1627CB2E-1E51-4C17-9DD9-AA4E6CABD075}" type="pres">
      <dgm:prSet presAssocID="{4DF09205-31A1-4C24-938D-A30EA07B6F6F}" presName="spaceRect" presStyleCnt="0"/>
      <dgm:spPr/>
    </dgm:pt>
    <dgm:pt modelId="{21F92C5B-9FF8-4E9D-A054-1CE8D23F2277}" type="pres">
      <dgm:prSet presAssocID="{4DF09205-31A1-4C24-938D-A30EA07B6F6F}" presName="textRect" presStyleLbl="revTx" presStyleIdx="1" presStyleCnt="4">
        <dgm:presLayoutVars>
          <dgm:chMax val="1"/>
          <dgm:chPref val="1"/>
        </dgm:presLayoutVars>
      </dgm:prSet>
      <dgm:spPr/>
    </dgm:pt>
    <dgm:pt modelId="{382D3CB2-9EDD-4F81-93FF-10A7C9E0305B}" type="pres">
      <dgm:prSet presAssocID="{316EDAFD-D4D7-4D98-81B4-1BD25166420E}" presName="sibTrans" presStyleLbl="sibTrans2D1" presStyleIdx="0" presStyleCnt="0"/>
      <dgm:spPr/>
    </dgm:pt>
    <dgm:pt modelId="{F548FACD-B592-43DB-BBE8-30273E276480}" type="pres">
      <dgm:prSet presAssocID="{89F35896-6ED1-4B17-9B8C-4F80DFEC6669}" presName="compNode" presStyleCnt="0"/>
      <dgm:spPr/>
    </dgm:pt>
    <dgm:pt modelId="{647DE8F9-6B2C-4A8A-89F6-B42CD3401772}" type="pres">
      <dgm:prSet presAssocID="{89F35896-6ED1-4B17-9B8C-4F80DFEC6669}" presName="iconBgRect" presStyleLbl="bgShp" presStyleIdx="2" presStyleCnt="4"/>
      <dgm:spPr/>
    </dgm:pt>
    <dgm:pt modelId="{C58BFCE1-09AB-4BA8-AB2C-6D2200BBD3EA}" type="pres">
      <dgm:prSet presAssocID="{89F35896-6ED1-4B17-9B8C-4F80DFEC666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03B7DA0E-F854-4F88-AD70-EDA98D16CCAF}" type="pres">
      <dgm:prSet presAssocID="{89F35896-6ED1-4B17-9B8C-4F80DFEC6669}" presName="spaceRect" presStyleCnt="0"/>
      <dgm:spPr/>
    </dgm:pt>
    <dgm:pt modelId="{6F9E25BA-AB75-44EC-BA15-87C44F6238AA}" type="pres">
      <dgm:prSet presAssocID="{89F35896-6ED1-4B17-9B8C-4F80DFEC6669}" presName="textRect" presStyleLbl="revTx" presStyleIdx="2" presStyleCnt="4">
        <dgm:presLayoutVars>
          <dgm:chMax val="1"/>
          <dgm:chPref val="1"/>
        </dgm:presLayoutVars>
      </dgm:prSet>
      <dgm:spPr/>
    </dgm:pt>
    <dgm:pt modelId="{DBE88F7B-FD57-4703-A23F-201037EB2815}" type="pres">
      <dgm:prSet presAssocID="{AD07441C-E125-49F4-9C7B-BED7BCC9A6C8}" presName="sibTrans" presStyleLbl="sibTrans2D1" presStyleIdx="0" presStyleCnt="0"/>
      <dgm:spPr/>
    </dgm:pt>
    <dgm:pt modelId="{3845D3ED-1704-44F1-BDA8-186B801C8CEE}" type="pres">
      <dgm:prSet presAssocID="{F844E3C5-8A30-4307-8B7A-1120B95BFB59}" presName="compNode" presStyleCnt="0"/>
      <dgm:spPr/>
    </dgm:pt>
    <dgm:pt modelId="{51EA6B72-B4BE-4130-8CC9-23114E279BA0}" type="pres">
      <dgm:prSet presAssocID="{F844E3C5-8A30-4307-8B7A-1120B95BFB59}" presName="iconBgRect" presStyleLbl="bgShp" presStyleIdx="3" presStyleCnt="4"/>
      <dgm:spPr/>
    </dgm:pt>
    <dgm:pt modelId="{CEBC621E-C18A-41CA-B45F-1CF669D7C40F}" type="pres">
      <dgm:prSet presAssocID="{F844E3C5-8A30-4307-8B7A-1120B95BFB5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02937EF6-CA32-411E-8629-0FF3F55845EF}" type="pres">
      <dgm:prSet presAssocID="{F844E3C5-8A30-4307-8B7A-1120B95BFB59}" presName="spaceRect" presStyleCnt="0"/>
      <dgm:spPr/>
    </dgm:pt>
    <dgm:pt modelId="{93C2993A-4975-4792-9E97-B6E91AF80707}" type="pres">
      <dgm:prSet presAssocID="{F844E3C5-8A30-4307-8B7A-1120B95BFB5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50F0F21-6D7C-45F0-856D-45BB0230136D}" type="presOf" srcId="{F844E3C5-8A30-4307-8B7A-1120B95BFB59}" destId="{93C2993A-4975-4792-9E97-B6E91AF80707}" srcOrd="0" destOrd="0" presId="urn:microsoft.com/office/officeart/2018/2/layout/IconCircleList"/>
    <dgm:cxn modelId="{AB2C752C-DCC0-4734-8F48-BAB0B6DD5205}" type="presOf" srcId="{037D8769-6A22-42F6-ADD4-CC2CCAA469F9}" destId="{DDCBB80B-0F0A-438C-9844-9725532EB10D}" srcOrd="0" destOrd="0" presId="urn:microsoft.com/office/officeart/2018/2/layout/IconCircleList"/>
    <dgm:cxn modelId="{835E893B-A6D9-4F6B-9A7D-E72B74494B4B}" type="presOf" srcId="{DB6D5A5C-2CC1-4AD5-A5D2-E09AE7C7BB31}" destId="{B58355CE-F5C6-465E-AC54-EAAFF24A3A38}" srcOrd="0" destOrd="0" presId="urn:microsoft.com/office/officeart/2018/2/layout/IconCircleList"/>
    <dgm:cxn modelId="{C1910D43-90DE-4B54-A987-06511A49CAC9}" type="presOf" srcId="{89F35896-6ED1-4B17-9B8C-4F80DFEC6669}" destId="{6F9E25BA-AB75-44EC-BA15-87C44F6238AA}" srcOrd="0" destOrd="0" presId="urn:microsoft.com/office/officeart/2018/2/layout/IconCircleList"/>
    <dgm:cxn modelId="{50146E65-3CBE-4029-8064-D32F32535808}" type="presOf" srcId="{4DF09205-31A1-4C24-938D-A30EA07B6F6F}" destId="{21F92C5B-9FF8-4E9D-A054-1CE8D23F2277}" srcOrd="0" destOrd="0" presId="urn:microsoft.com/office/officeart/2018/2/layout/IconCircleList"/>
    <dgm:cxn modelId="{02BD4D72-26CC-4F0C-9E75-E1A70A0528E8}" srcId="{67736FB5-D8DA-4B69-BD5D-D4AB56CA040F}" destId="{F844E3C5-8A30-4307-8B7A-1120B95BFB59}" srcOrd="3" destOrd="0" parTransId="{98BF0B21-F756-4858-A6CB-0A4D6C337203}" sibTransId="{A1E6D128-E0FB-4758-A781-59F07E794841}"/>
    <dgm:cxn modelId="{BBCBD452-7E5F-4F04-8584-CEE843CBA949}" type="presOf" srcId="{316EDAFD-D4D7-4D98-81B4-1BD25166420E}" destId="{382D3CB2-9EDD-4F81-93FF-10A7C9E0305B}" srcOrd="0" destOrd="0" presId="urn:microsoft.com/office/officeart/2018/2/layout/IconCircleList"/>
    <dgm:cxn modelId="{F6A98455-83F0-4C05-AB4E-3079732869C6}" srcId="{67736FB5-D8DA-4B69-BD5D-D4AB56CA040F}" destId="{037D8769-6A22-42F6-ADD4-CC2CCAA469F9}" srcOrd="0" destOrd="0" parTransId="{379B4C53-5131-4E88-AB94-D2717B937EC7}" sibTransId="{DB6D5A5C-2CC1-4AD5-A5D2-E09AE7C7BB31}"/>
    <dgm:cxn modelId="{34CABF96-5126-41BB-96B2-C44C2815456E}" srcId="{67736FB5-D8DA-4B69-BD5D-D4AB56CA040F}" destId="{89F35896-6ED1-4B17-9B8C-4F80DFEC6669}" srcOrd="2" destOrd="0" parTransId="{D768D1B1-1EC5-417E-AB76-0CFE4C8DE6DF}" sibTransId="{AD07441C-E125-49F4-9C7B-BED7BCC9A6C8}"/>
    <dgm:cxn modelId="{699E7AB4-1F46-40E1-B159-B5EF733D4066}" srcId="{67736FB5-D8DA-4B69-BD5D-D4AB56CA040F}" destId="{4DF09205-31A1-4C24-938D-A30EA07B6F6F}" srcOrd="1" destOrd="0" parTransId="{24CE7B6D-F1A2-4655-A79C-1EE3470CC271}" sibTransId="{316EDAFD-D4D7-4D98-81B4-1BD25166420E}"/>
    <dgm:cxn modelId="{46A522DE-F4A3-4CC3-B70E-90CD9875E59E}" type="presOf" srcId="{AD07441C-E125-49F4-9C7B-BED7BCC9A6C8}" destId="{DBE88F7B-FD57-4703-A23F-201037EB2815}" srcOrd="0" destOrd="0" presId="urn:microsoft.com/office/officeart/2018/2/layout/IconCircleList"/>
    <dgm:cxn modelId="{6016C9F3-9863-4FE3-BFB3-42F273495D6D}" type="presOf" srcId="{67736FB5-D8DA-4B69-BD5D-D4AB56CA040F}" destId="{278CBE1A-5EDE-402E-A854-2C195E0BD520}" srcOrd="0" destOrd="0" presId="urn:microsoft.com/office/officeart/2018/2/layout/IconCircleList"/>
    <dgm:cxn modelId="{4FE1D0F3-6321-40CC-A8C4-67BD33764020}" type="presParOf" srcId="{278CBE1A-5EDE-402E-A854-2C195E0BD520}" destId="{14EA634D-791F-4B8A-A743-630A0194B9DE}" srcOrd="0" destOrd="0" presId="urn:microsoft.com/office/officeart/2018/2/layout/IconCircleList"/>
    <dgm:cxn modelId="{632A44EF-C78C-45A6-B2F7-F9A3CA1B27C6}" type="presParOf" srcId="{14EA634D-791F-4B8A-A743-630A0194B9DE}" destId="{05129DE2-937E-4E6F-A4A1-9D5A9CB1A936}" srcOrd="0" destOrd="0" presId="urn:microsoft.com/office/officeart/2018/2/layout/IconCircleList"/>
    <dgm:cxn modelId="{06F6AD4B-95C8-4965-9982-C7881F54CFAE}" type="presParOf" srcId="{05129DE2-937E-4E6F-A4A1-9D5A9CB1A936}" destId="{C57ADA3A-8971-45CF-B8D9-156AEE480390}" srcOrd="0" destOrd="0" presId="urn:microsoft.com/office/officeart/2018/2/layout/IconCircleList"/>
    <dgm:cxn modelId="{8B3BE4F4-E88C-46D1-B3A3-BC8713C29476}" type="presParOf" srcId="{05129DE2-937E-4E6F-A4A1-9D5A9CB1A936}" destId="{75752460-FF66-446C-B0F3-87E3ED38A938}" srcOrd="1" destOrd="0" presId="urn:microsoft.com/office/officeart/2018/2/layout/IconCircleList"/>
    <dgm:cxn modelId="{EA9CD724-EF3E-4ABF-92C9-DC03E9382C5D}" type="presParOf" srcId="{05129DE2-937E-4E6F-A4A1-9D5A9CB1A936}" destId="{55D87EF8-AB68-413A-85F1-F32830E1E984}" srcOrd="2" destOrd="0" presId="urn:microsoft.com/office/officeart/2018/2/layout/IconCircleList"/>
    <dgm:cxn modelId="{F59B2931-B735-4946-B506-F0490D9EEC09}" type="presParOf" srcId="{05129DE2-937E-4E6F-A4A1-9D5A9CB1A936}" destId="{DDCBB80B-0F0A-438C-9844-9725532EB10D}" srcOrd="3" destOrd="0" presId="urn:microsoft.com/office/officeart/2018/2/layout/IconCircleList"/>
    <dgm:cxn modelId="{78A884A8-5F84-4F54-BCA1-FFDA8626D808}" type="presParOf" srcId="{14EA634D-791F-4B8A-A743-630A0194B9DE}" destId="{B58355CE-F5C6-465E-AC54-EAAFF24A3A38}" srcOrd="1" destOrd="0" presId="urn:microsoft.com/office/officeart/2018/2/layout/IconCircleList"/>
    <dgm:cxn modelId="{AA331AB9-C618-417C-80C2-E9208396188A}" type="presParOf" srcId="{14EA634D-791F-4B8A-A743-630A0194B9DE}" destId="{6CAF6F9D-7DF8-4207-957F-17967E3A4A76}" srcOrd="2" destOrd="0" presId="urn:microsoft.com/office/officeart/2018/2/layout/IconCircleList"/>
    <dgm:cxn modelId="{AFFC16E1-B819-48D2-B066-CC1DB56B50B4}" type="presParOf" srcId="{6CAF6F9D-7DF8-4207-957F-17967E3A4A76}" destId="{1E43D0EE-56FB-470E-B939-46331F3552B3}" srcOrd="0" destOrd="0" presId="urn:microsoft.com/office/officeart/2018/2/layout/IconCircleList"/>
    <dgm:cxn modelId="{533B850A-E677-47D8-83FE-AC1BE64A5231}" type="presParOf" srcId="{6CAF6F9D-7DF8-4207-957F-17967E3A4A76}" destId="{22A6D3FC-C9A6-4861-A238-CA152FE964FF}" srcOrd="1" destOrd="0" presId="urn:microsoft.com/office/officeart/2018/2/layout/IconCircleList"/>
    <dgm:cxn modelId="{3CCF98CB-F29D-48AF-BDEE-D31F77BA3971}" type="presParOf" srcId="{6CAF6F9D-7DF8-4207-957F-17967E3A4A76}" destId="{1627CB2E-1E51-4C17-9DD9-AA4E6CABD075}" srcOrd="2" destOrd="0" presId="urn:microsoft.com/office/officeart/2018/2/layout/IconCircleList"/>
    <dgm:cxn modelId="{CF87E6D0-CA82-4077-A47C-62584BB3C1D7}" type="presParOf" srcId="{6CAF6F9D-7DF8-4207-957F-17967E3A4A76}" destId="{21F92C5B-9FF8-4E9D-A054-1CE8D23F2277}" srcOrd="3" destOrd="0" presId="urn:microsoft.com/office/officeart/2018/2/layout/IconCircleList"/>
    <dgm:cxn modelId="{62A8A4BA-EEFB-4793-842D-7041A3E655CC}" type="presParOf" srcId="{14EA634D-791F-4B8A-A743-630A0194B9DE}" destId="{382D3CB2-9EDD-4F81-93FF-10A7C9E0305B}" srcOrd="3" destOrd="0" presId="urn:microsoft.com/office/officeart/2018/2/layout/IconCircleList"/>
    <dgm:cxn modelId="{413FBB8C-531A-4A34-B7BB-6C3610FCF69C}" type="presParOf" srcId="{14EA634D-791F-4B8A-A743-630A0194B9DE}" destId="{F548FACD-B592-43DB-BBE8-30273E276480}" srcOrd="4" destOrd="0" presId="urn:microsoft.com/office/officeart/2018/2/layout/IconCircleList"/>
    <dgm:cxn modelId="{7BB32EA3-5CA3-4A35-8BF5-060AB51FC054}" type="presParOf" srcId="{F548FACD-B592-43DB-BBE8-30273E276480}" destId="{647DE8F9-6B2C-4A8A-89F6-B42CD3401772}" srcOrd="0" destOrd="0" presId="urn:microsoft.com/office/officeart/2018/2/layout/IconCircleList"/>
    <dgm:cxn modelId="{F0BD91A4-8D7B-40A9-9154-D432FFD8E12B}" type="presParOf" srcId="{F548FACD-B592-43DB-BBE8-30273E276480}" destId="{C58BFCE1-09AB-4BA8-AB2C-6D2200BBD3EA}" srcOrd="1" destOrd="0" presId="urn:microsoft.com/office/officeart/2018/2/layout/IconCircleList"/>
    <dgm:cxn modelId="{EF985541-BA92-4683-84CE-1B7115DBF3AE}" type="presParOf" srcId="{F548FACD-B592-43DB-BBE8-30273E276480}" destId="{03B7DA0E-F854-4F88-AD70-EDA98D16CCAF}" srcOrd="2" destOrd="0" presId="urn:microsoft.com/office/officeart/2018/2/layout/IconCircleList"/>
    <dgm:cxn modelId="{56144A64-7DE0-4A08-ACC3-22E30BAD2521}" type="presParOf" srcId="{F548FACD-B592-43DB-BBE8-30273E276480}" destId="{6F9E25BA-AB75-44EC-BA15-87C44F6238AA}" srcOrd="3" destOrd="0" presId="urn:microsoft.com/office/officeart/2018/2/layout/IconCircleList"/>
    <dgm:cxn modelId="{A5EC1237-73F8-4003-9781-7DB0A43AE9E6}" type="presParOf" srcId="{14EA634D-791F-4B8A-A743-630A0194B9DE}" destId="{DBE88F7B-FD57-4703-A23F-201037EB2815}" srcOrd="5" destOrd="0" presId="urn:microsoft.com/office/officeart/2018/2/layout/IconCircleList"/>
    <dgm:cxn modelId="{6B4E809D-160A-49A7-A184-975EF50B76F8}" type="presParOf" srcId="{14EA634D-791F-4B8A-A743-630A0194B9DE}" destId="{3845D3ED-1704-44F1-BDA8-186B801C8CEE}" srcOrd="6" destOrd="0" presId="urn:microsoft.com/office/officeart/2018/2/layout/IconCircleList"/>
    <dgm:cxn modelId="{760E5BFF-B44B-41E5-B16A-C3DA712B4C90}" type="presParOf" srcId="{3845D3ED-1704-44F1-BDA8-186B801C8CEE}" destId="{51EA6B72-B4BE-4130-8CC9-23114E279BA0}" srcOrd="0" destOrd="0" presId="urn:microsoft.com/office/officeart/2018/2/layout/IconCircleList"/>
    <dgm:cxn modelId="{98F956B6-0976-4DB5-8BF3-CAA88B61DF8F}" type="presParOf" srcId="{3845D3ED-1704-44F1-BDA8-186B801C8CEE}" destId="{CEBC621E-C18A-41CA-B45F-1CF669D7C40F}" srcOrd="1" destOrd="0" presId="urn:microsoft.com/office/officeart/2018/2/layout/IconCircleList"/>
    <dgm:cxn modelId="{D692D52A-7E0F-4749-BD48-9AB4A73EEC44}" type="presParOf" srcId="{3845D3ED-1704-44F1-BDA8-186B801C8CEE}" destId="{02937EF6-CA32-411E-8629-0FF3F55845EF}" srcOrd="2" destOrd="0" presId="urn:microsoft.com/office/officeart/2018/2/layout/IconCircleList"/>
    <dgm:cxn modelId="{103C1656-9543-49C4-878D-73FD1BBB0A25}" type="presParOf" srcId="{3845D3ED-1704-44F1-BDA8-186B801C8CEE}" destId="{93C2993A-4975-4792-9E97-B6E91AF8070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5A897-1DAD-4A97-B27D-0473593B5512}">
      <dsp:nvSpPr>
        <dsp:cNvPr id="0" name=""/>
        <dsp:cNvSpPr/>
      </dsp:nvSpPr>
      <dsp:spPr>
        <a:xfrm>
          <a:off x="0" y="66875"/>
          <a:ext cx="6513603" cy="28182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kern="1200"/>
            <a:t>Bevoegd en bekwaam</a:t>
          </a:r>
          <a:endParaRPr lang="en-US" sz="4000" kern="1200"/>
        </a:p>
      </dsp:txBody>
      <dsp:txXfrm>
        <a:off x="137575" y="204450"/>
        <a:ext cx="6238453" cy="2543087"/>
      </dsp:txXfrm>
    </dsp:sp>
    <dsp:sp modelId="{D8AB6C88-6776-4382-A81B-CB06DEDBC470}">
      <dsp:nvSpPr>
        <dsp:cNvPr id="0" name=""/>
        <dsp:cNvSpPr/>
      </dsp:nvSpPr>
      <dsp:spPr>
        <a:xfrm>
          <a:off x="0" y="3000313"/>
          <a:ext cx="6513603" cy="281823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kern="1200"/>
            <a:t>Mantelzorgers mogen onder verantwoordelijkheid van arts of apotheker vbepaalde handelingen uitvoeren</a:t>
          </a:r>
          <a:endParaRPr lang="en-US" sz="4000" kern="1200"/>
        </a:p>
      </dsp:txBody>
      <dsp:txXfrm>
        <a:off x="137575" y="3137888"/>
        <a:ext cx="6238453" cy="2543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ADA3A-8971-45CF-B8D9-156AEE480390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52460-FF66-446C-B0F3-87E3ED38A938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BB80B-0F0A-438C-9844-9725532EB10D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Bij onvoldoende opname of uitscheiding van werkzame stof hoop dit zich op in het lichaam</a:t>
          </a:r>
          <a:endParaRPr lang="en-US" sz="2300" kern="1200"/>
        </a:p>
      </dsp:txBody>
      <dsp:txXfrm>
        <a:off x="1834517" y="469890"/>
        <a:ext cx="3148942" cy="1335915"/>
      </dsp:txXfrm>
    </dsp:sp>
    <dsp:sp modelId="{1E43D0EE-56FB-470E-B939-46331F3552B3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6D3FC-C9A6-4861-A238-CA152FE964FF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92C5B-9FF8-4E9D-A054-1CE8D23F2277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Veroorzaakt vergiftiging of intoxicatie</a:t>
          </a:r>
          <a:endParaRPr lang="en-US" sz="2300" kern="1200"/>
        </a:p>
      </dsp:txBody>
      <dsp:txXfrm>
        <a:off x="7154322" y="469890"/>
        <a:ext cx="3148942" cy="1335915"/>
      </dsp:txXfrm>
    </dsp:sp>
    <dsp:sp modelId="{647DE8F9-6B2C-4A8A-89F6-B42CD3401772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8BFCE1-09AB-4BA8-AB2C-6D2200BBD3EA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E25BA-AB75-44EC-BA15-87C44F6238AA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Acuut bij een veel te hoge dosis</a:t>
          </a:r>
          <a:endParaRPr lang="en-US" sz="2300" kern="1200"/>
        </a:p>
      </dsp:txBody>
      <dsp:txXfrm>
        <a:off x="1834517" y="2545532"/>
        <a:ext cx="3148942" cy="1335915"/>
      </dsp:txXfrm>
    </dsp:sp>
    <dsp:sp modelId="{51EA6B72-B4BE-4130-8CC9-23114E279BA0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BC621E-C18A-41CA-B45F-1CF669D7C40F}">
      <dsp:nvSpPr>
        <dsp:cNvPr id="0" name=""/>
        <dsp:cNvSpPr/>
      </dsp:nvSpPr>
      <dsp:spPr>
        <a:xfrm>
          <a:off x="5812681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2993A-4975-4792-9E97-B6E91AF80707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Langzaam wanneer het lichaam niet goed werkt (lever of nieren)</a:t>
          </a:r>
          <a:endParaRPr lang="en-US" sz="2300" kern="1200"/>
        </a:p>
      </dsp:txBody>
      <dsp:txXfrm>
        <a:off x="7154322" y="2545532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45F52-CC77-4B05-8E5D-26FFDFC0418E}" type="datetimeFigureOut">
              <a:rPr lang="nl-NL"/>
              <a:t>29-9-2019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65AA0-0741-4D1B-98A7-CDABFF82C477}" type="slidenum">
              <a:rPr lang="nl-NL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869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65AA0-0741-4D1B-98A7-CDABFF82C477}" type="slidenum">
              <a:rPr lang="nl-NL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052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Behandeling: </a:t>
            </a:r>
            <a:endParaRPr lang="nl-NL"/>
          </a:p>
          <a:p>
            <a:r>
              <a:rPr lang="en-US"/>
              <a:t>3.1 Vitale functies stabiliseren</a:t>
            </a:r>
            <a:endParaRPr lang="nl-NL">
              <a:cs typeface="Calibri"/>
            </a:endParaRPr>
          </a:p>
          <a:p>
            <a:r>
              <a:rPr lang="en-US"/>
              <a:t>3.2 Elimineren van het medicijn: maagspoeling, diurese, dialyse</a:t>
            </a:r>
          </a:p>
          <a:p>
            <a:r>
              <a:rPr lang="en-US"/>
              <a:t>3.3 Tegengif: </a:t>
            </a:r>
          </a:p>
          <a:p>
            <a:r>
              <a:rPr lang="en-US"/>
              <a:t>3.4 Psychische ondersteuning: bijv. Bij suïcide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65AA0-0741-4D1B-98A7-CDABFF82C477}" type="slidenum">
              <a:rPr lang="nl-NL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62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29.09.2019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db.cbg-meb.nl/Bijsluiters/h26242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binnen, wortel, plastic, boom&#10;&#10;Beschrijving is gegenereerd met zeer hoge betrouwbaarheid">
            <a:extLst>
              <a:ext uri="{FF2B5EF4-FFF2-40B4-BE49-F238E27FC236}">
                <a16:creationId xmlns:a16="http://schemas.microsoft.com/office/drawing/2014/main" id="{8B9C9A6F-B13B-4BA5-9114-A18DCEC88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de-DE" sz="4000">
                <a:cs typeface="Calibri Light"/>
              </a:rPr>
              <a:t>Basiskennis Medicatie</a:t>
            </a:r>
            <a:endParaRPr lang="de-DE" sz="400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de-DE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BDF72-93D3-4D8A-8EC4-28BBE5F1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>
                <a:cs typeface="Calibri Light"/>
              </a:rPr>
              <a:t>Medicatieverstrekking</a:t>
            </a:r>
            <a:endParaRPr lang="nl-N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6" descr="Afbeelding met persoon, lucht, vasthouden, voedsel&#10;&#10;Beschrijving is gegenereerd met zeer hoge betrouwbaarheid">
            <a:extLst>
              <a:ext uri="{FF2B5EF4-FFF2-40B4-BE49-F238E27FC236}">
                <a16:creationId xmlns:a16="http://schemas.microsoft.com/office/drawing/2014/main" id="{5A96D910-A8CF-4430-871B-051773C00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218821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2A7B7E-1D86-4762-BD98-A9642F97B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>
                <a:cs typeface="Calibri"/>
              </a:rPr>
              <a:t>In het beleid moet staan:</a:t>
            </a:r>
          </a:p>
          <a:p>
            <a:pPr lvl="1"/>
            <a:r>
              <a:rPr lang="nl-NL">
                <a:cs typeface="Calibri"/>
              </a:rPr>
              <a:t>Welke beroepsbeoefenaar mag medicatie klaarzetten en verstrekken</a:t>
            </a:r>
            <a:endParaRPr lang="nl-NL" dirty="0">
              <a:cs typeface="Calibri"/>
            </a:endParaRPr>
          </a:p>
          <a:p>
            <a:pPr lvl="1"/>
            <a:r>
              <a:rPr lang="nl-NL">
                <a:cs typeface="Calibri"/>
              </a:rPr>
              <a:t>Deze moet op de hoogte zijn van beleid, (bij)werkingen, toediening, distributiesysteem, melding incidenten, </a:t>
            </a:r>
            <a:r>
              <a:rPr lang="nl-NL" dirty="0">
                <a:cs typeface="Calibri"/>
              </a:rPr>
              <a:t>enz.</a:t>
            </a:r>
          </a:p>
          <a:p>
            <a:pPr lvl="1"/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661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869015-84EF-46A4-873F-053F47438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5984391" cy="1454051"/>
          </a:xfrm>
        </p:spPr>
        <p:txBody>
          <a:bodyPr>
            <a:normAutofit/>
          </a:bodyPr>
          <a:lstStyle/>
          <a:p>
            <a:r>
              <a:rPr lang="nl-NL" sz="4100">
                <a:solidFill>
                  <a:srgbClr val="000000"/>
                </a:solidFill>
                <a:cs typeface="Calibri Light"/>
              </a:rPr>
              <a:t>Medicatie en Maatschappelijke Zorg</a:t>
            </a:r>
            <a:endParaRPr lang="nl-NL" sz="4100">
              <a:solidFill>
                <a:srgbClr val="000000"/>
              </a:solidFill>
            </a:endParaRPr>
          </a:p>
        </p:txBody>
      </p:sp>
      <p:sp>
        <p:nvSpPr>
          <p:cNvPr id="20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Afbeelding 11" descr="Afbeelding met object&#10;&#10;Beschrijving is gegenereerd met zeer hoge betrouwbaarheid">
            <a:extLst>
              <a:ext uri="{FF2B5EF4-FFF2-40B4-BE49-F238E27FC236}">
                <a16:creationId xmlns:a16="http://schemas.microsoft.com/office/drawing/2014/main" id="{8606BCF5-88CB-4186-98D6-E03748B708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458" r="-3" b="-3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1F6B67-2F1B-48E3-96D1-12A95953B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076626"/>
            <a:ext cx="5868974" cy="4487552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nl-NL" sz="2400" dirty="0">
              <a:solidFill>
                <a:srgbClr val="000000"/>
              </a:solidFill>
              <a:cs typeface="Calibri"/>
            </a:endParaRPr>
          </a:p>
          <a:p>
            <a:endParaRPr lang="nl-NL" sz="2400" dirty="0">
              <a:solidFill>
                <a:srgbClr val="000000"/>
              </a:solidFill>
              <a:cs typeface="Calibri"/>
            </a:endParaRPr>
          </a:p>
          <a:p>
            <a:endParaRPr lang="nl-NL" sz="2400" dirty="0">
              <a:solidFill>
                <a:srgbClr val="000000"/>
              </a:solidFill>
              <a:cs typeface="Calibri"/>
            </a:endParaRPr>
          </a:p>
          <a:p>
            <a:r>
              <a:rPr lang="nl-NL" sz="2400">
                <a:solidFill>
                  <a:srgbClr val="000000"/>
                </a:solidFill>
                <a:cs typeface="Calibri"/>
              </a:rPr>
              <a:t>Veel instellingen hebben geen BIG geregistreerde medewerkers in dienst</a:t>
            </a:r>
            <a:endParaRPr lang="nl-NL" sz="2400">
              <a:cs typeface="Calibri"/>
            </a:endParaRPr>
          </a:p>
          <a:p>
            <a:r>
              <a:rPr lang="nl-NL" sz="2400">
                <a:solidFill>
                  <a:srgbClr val="000000"/>
                </a:solidFill>
                <a:cs typeface="Calibri"/>
              </a:rPr>
              <a:t>Hebben wel te maken met cliënten die medicatie gebruiken.</a:t>
            </a:r>
          </a:p>
          <a:p>
            <a:r>
              <a:rPr lang="nl-NL" sz="2400">
                <a:solidFill>
                  <a:srgbClr val="000000"/>
                </a:solidFill>
                <a:cs typeface="Calibri"/>
              </a:rPr>
              <a:t>Kinderopvang, basisischool, opvanglocaties, sociaal cultureelwerk.</a:t>
            </a:r>
          </a:p>
          <a:p>
            <a:r>
              <a:rPr lang="nl-NL" sz="2400">
                <a:solidFill>
                  <a:srgbClr val="000000"/>
                </a:solidFill>
                <a:cs typeface="Calibri"/>
              </a:rPr>
              <a:t>Moeten een eigen protocol ontwikkelen rond medicatiegebruik.</a:t>
            </a:r>
          </a:p>
          <a:p>
            <a:r>
              <a:rPr lang="nl-NL" sz="2400">
                <a:solidFill>
                  <a:srgbClr val="000000"/>
                </a:solidFill>
                <a:cs typeface="Calibri"/>
              </a:rPr>
              <a:t>Regel hierin verantwoordelijkheden, voorwaarden en aansprakelijkheid.</a:t>
            </a:r>
          </a:p>
          <a:p>
            <a:endParaRPr lang="nl-NL" sz="240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nl-NL" sz="2400">
              <a:solidFill>
                <a:srgbClr val="000000"/>
              </a:solidFill>
              <a:cs typeface="Calibri"/>
            </a:endParaRPr>
          </a:p>
          <a:p>
            <a:endParaRPr lang="nl-NL" sz="240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8852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10C62-C977-4055-A9D1-A63153E9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>
                <a:cs typeface="Calibri Light"/>
              </a:rPr>
              <a:t>Werking en bijwerking van medicjnen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6AC910-EA78-4AA1-B1C5-1F1B1469D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1900">
                <a:ea typeface="+mn-lt"/>
                <a:cs typeface="+mn-lt"/>
              </a:rPr>
              <a:t>Elk medicijn heeft een specifieke werking en vaak ook specifieke bijwerkingen.</a:t>
            </a:r>
          </a:p>
          <a:p>
            <a:r>
              <a:rPr lang="nl-NL" sz="1900">
                <a:ea typeface="+mn-lt"/>
                <a:cs typeface="+mn-lt"/>
              </a:rPr>
              <a:t>Het effect van de werking of bijwerking is per persoon anders.</a:t>
            </a:r>
          </a:p>
          <a:p>
            <a:r>
              <a:rPr lang="nl-NL" sz="1900">
                <a:ea typeface="+mn-lt"/>
                <a:cs typeface="+mn-lt"/>
              </a:rPr>
              <a:t>Arts besluit welk middel voorgeschreven wordt, in overleg met de cliënt</a:t>
            </a:r>
          </a:p>
          <a:p>
            <a:r>
              <a:rPr lang="nl-NL" sz="1900">
                <a:ea typeface="+mn-lt"/>
                <a:cs typeface="+mn-lt"/>
              </a:rPr>
              <a:t>Alles is terug te vinden in de bijsluiter.</a:t>
            </a:r>
          </a:p>
          <a:p>
            <a:endParaRPr lang="nl-NL" sz="1900">
              <a:ea typeface="+mn-lt"/>
              <a:cs typeface="+mn-lt"/>
            </a:endParaRPr>
          </a:p>
          <a:p>
            <a:r>
              <a:rPr lang="nl-NL" sz="1900">
                <a:ea typeface="+mn-lt"/>
                <a:cs typeface="+mn-lt"/>
                <a:hlinkClick r:id="rId2"/>
              </a:rPr>
              <a:t>https://db.cbg-meb.nl/Bijsluiters/h26242.pdf</a:t>
            </a:r>
          </a:p>
          <a:p>
            <a:endParaRPr lang="nl-NL" sz="1900">
              <a:cs typeface="Calibri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D4889806-EEEA-40E6-98FF-08729B3C2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2" r="1" b="3635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5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D366B-D1F6-469A-9B77-3A5A57495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>
                <a:cs typeface="Calibri Light"/>
              </a:rPr>
              <a:t>Werking medicijnen</a:t>
            </a:r>
            <a:endParaRPr lang="nl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4" descr="Afbeelding met tandenborstel, persoon, binnen, lucht&#10;&#10;Beschrijving is gegenereerd met zeer hoge betrouwbaarheid">
            <a:extLst>
              <a:ext uri="{FF2B5EF4-FFF2-40B4-BE49-F238E27FC236}">
                <a16:creationId xmlns:a16="http://schemas.microsoft.com/office/drawing/2014/main" id="{8B2D5B45-7DED-4B12-BE21-F8653196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288675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DAE702-A7A4-4288-B77C-FC8BB464B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400">
                <a:cs typeface="Calibri"/>
              </a:rPr>
              <a:t>Iedereen reageert anders op medicijnen.</a:t>
            </a:r>
          </a:p>
          <a:p>
            <a:r>
              <a:rPr lang="nl-NL" sz="2400">
                <a:cs typeface="Calibri"/>
              </a:rPr>
              <a:t>Inregelen of instellen</a:t>
            </a:r>
          </a:p>
          <a:p>
            <a:r>
              <a:rPr lang="nl-NL" sz="2400">
                <a:cs typeface="Calibri"/>
              </a:rPr>
              <a:t>Vooral bij psychofarmaca en hormoonbehandelingen.</a:t>
            </a:r>
          </a:p>
          <a:p>
            <a:r>
              <a:rPr lang="nl-NL" sz="2400">
                <a:cs typeface="Calibri"/>
              </a:rPr>
              <a:t>Dosering aanpassen op basis van onderzoek, observaties, bloedonderzoek.</a:t>
            </a:r>
          </a:p>
        </p:txBody>
      </p:sp>
    </p:spTree>
    <p:extLst>
      <p:ext uri="{BB962C8B-B14F-4D97-AF65-F5344CB8AC3E}">
        <p14:creationId xmlns:p14="http://schemas.microsoft.com/office/powerpoint/2010/main" val="305446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vloer, tafel, binnen, zitten&#10;&#10;Beschrijving is gegenereerd met zeer hoge betrouwbaarheid">
            <a:extLst>
              <a:ext uri="{FF2B5EF4-FFF2-40B4-BE49-F238E27FC236}">
                <a16:creationId xmlns:a16="http://schemas.microsoft.com/office/drawing/2014/main" id="{4F268ED8-6452-4F3E-A3BC-5CA322176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8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372264-C52A-4E82-A34F-99D7D0849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l-NL" sz="3600">
                <a:cs typeface="Calibri Light"/>
              </a:rPr>
              <a:t>Werking medicijnen</a:t>
            </a:r>
            <a:endParaRPr lang="nl-NL" sz="36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C16636-C227-4749-B3B6-36C19BC5C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1800">
                <a:cs typeface="Calibri"/>
              </a:rPr>
              <a:t>Niet zomaar stoppen.</a:t>
            </a:r>
          </a:p>
          <a:p>
            <a:pPr lvl="1"/>
            <a:r>
              <a:rPr lang="nl-NL" sz="1800">
                <a:cs typeface="Calibri"/>
              </a:rPr>
              <a:t>Afbouwen</a:t>
            </a:r>
          </a:p>
          <a:p>
            <a:pPr lvl="1"/>
            <a:r>
              <a:rPr lang="nl-NL" sz="1800">
                <a:cs typeface="Calibri"/>
              </a:rPr>
              <a:t>Lichaam laten ontwennen</a:t>
            </a:r>
          </a:p>
          <a:p>
            <a:pPr lvl="1"/>
            <a:r>
              <a:rPr lang="nl-NL" sz="1800">
                <a:cs typeface="Calibri"/>
              </a:rPr>
              <a:t>Antibioticakuur afmaken</a:t>
            </a:r>
          </a:p>
          <a:p>
            <a:endParaRPr lang="nl-NL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14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persoon, kijken, sluiten, man&#10;&#10;Beschrijving is gegenereerd met hoge betrouwbaarheid">
            <a:extLst>
              <a:ext uri="{FF2B5EF4-FFF2-40B4-BE49-F238E27FC236}">
                <a16:creationId xmlns:a16="http://schemas.microsoft.com/office/drawing/2014/main" id="{D015F2AE-7150-412A-9929-26A6E6D2A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6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DFE708-D7DB-40C6-B6C7-6DCE9DC5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l-NL" sz="3600">
                <a:cs typeface="Calibri Light"/>
              </a:rPr>
              <a:t>Bijwerking medicijnen</a:t>
            </a:r>
            <a:endParaRPr lang="nl-NL" sz="36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0495DF-3A21-4E4D-8EDD-6B5EE59EF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1500" b="1">
                <a:cs typeface="Calibri"/>
              </a:rPr>
              <a:t>Bijna alle medicijnen hebben bijwerkingen</a:t>
            </a:r>
          </a:p>
          <a:p>
            <a:r>
              <a:rPr lang="nl-NL" sz="1500" b="1">
                <a:cs typeface="Calibri"/>
              </a:rPr>
              <a:t>Per persoon verschillend in hoeverre deze optreden</a:t>
            </a:r>
          </a:p>
          <a:p>
            <a:r>
              <a:rPr lang="nl-NL" sz="1500" b="1">
                <a:cs typeface="Calibri"/>
              </a:rPr>
              <a:t>Verdwijnen vaak na verloop van tijd.</a:t>
            </a:r>
          </a:p>
          <a:p>
            <a:r>
              <a:rPr lang="nl-NL" sz="1500" b="1">
                <a:cs typeface="Calibri"/>
              </a:rPr>
              <a:t>Bij hyeftige bijwerkingen nooit zomaar stoppen, altijd in overleg met de arts.</a:t>
            </a:r>
          </a:p>
          <a:p>
            <a:r>
              <a:rPr lang="nl-NL" sz="1500" b="1">
                <a:cs typeface="Calibri"/>
              </a:rPr>
              <a:t>Dosering aanpassen of alternatief medicijn voorschrijven.</a:t>
            </a:r>
          </a:p>
          <a:p>
            <a:r>
              <a:rPr lang="nl-NL" sz="1500" b="1">
                <a:cs typeface="Calibri"/>
              </a:rPr>
              <a:t>Middel om bijwerkingen te onderdrukken.</a:t>
            </a:r>
          </a:p>
        </p:txBody>
      </p:sp>
    </p:spTree>
    <p:extLst>
      <p:ext uri="{BB962C8B-B14F-4D97-AF65-F5344CB8AC3E}">
        <p14:creationId xmlns:p14="http://schemas.microsoft.com/office/powerpoint/2010/main" val="915069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07770-11D2-43CA-8027-1991ABEF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745856" cy="1325563"/>
          </a:xfrm>
        </p:spPr>
        <p:txBody>
          <a:bodyPr>
            <a:normAutofit/>
          </a:bodyPr>
          <a:lstStyle/>
          <a:p>
            <a:r>
              <a:rPr lang="nl-NL">
                <a:cs typeface="Calibri Light"/>
              </a:rPr>
              <a:t>Bijwerkingen medicijnen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014ACE-65E9-4278-89C9-A24C5F9CA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66565"/>
            <a:ext cx="5630844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>
                <a:cs typeface="Calibri"/>
              </a:rPr>
              <a:t>Allergische reactie:</a:t>
            </a:r>
          </a:p>
          <a:p>
            <a:pPr lvl="1"/>
            <a:r>
              <a:rPr lang="nl-NL" sz="1800">
                <a:cs typeface="Calibri"/>
              </a:rPr>
              <a:t>Overgevoeligheid voor bepaalde stoffen in het medicijn.</a:t>
            </a:r>
          </a:p>
          <a:p>
            <a:pPr lvl="1"/>
            <a:r>
              <a:rPr lang="nl-NL" sz="1800">
                <a:cs typeface="Calibri"/>
              </a:rPr>
              <a:t>Overgevoeligheidsreacties kunnen zijn: benauwdheid, slikklachten, flauwvallen, uitslag, enz.</a:t>
            </a:r>
          </a:p>
          <a:p>
            <a:pPr lvl="1"/>
            <a:r>
              <a:rPr lang="nl-NL" sz="1800">
                <a:cs typeface="Calibri"/>
              </a:rPr>
              <a:t>Onmiddellijk een arts inschakelen (of 112 bellen)</a:t>
            </a:r>
          </a:p>
          <a:p>
            <a:pPr lvl="1"/>
            <a:r>
              <a:rPr lang="nl-NL" sz="1800">
                <a:cs typeface="Calibri"/>
              </a:rPr>
              <a:t>Opnemen in medisch dossier!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4" descr="Afbeelding met binnen, muur, schaar, tafel&#10;&#10;Beschrijving is gegenereerd met zeer hoge betrouwbaarheid">
            <a:extLst>
              <a:ext uri="{FF2B5EF4-FFF2-40B4-BE49-F238E27FC236}">
                <a16:creationId xmlns:a16="http://schemas.microsoft.com/office/drawing/2014/main" id="{C172D60F-80F0-43CC-8066-D62EAD3D4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5" r="12475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5094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persoon, binnen, vasthouden&#10;&#10;Beschrijving is gegenereerd met zeer hoge betrouwbaarheid">
            <a:extLst>
              <a:ext uri="{FF2B5EF4-FFF2-40B4-BE49-F238E27FC236}">
                <a16:creationId xmlns:a16="http://schemas.microsoft.com/office/drawing/2014/main" id="{776C1351-C881-4EB9-952C-EAEDE4907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46" b="348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0D614D-210D-4A9A-9D77-85BD3B9B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nl-NL" sz="3600">
                <a:cs typeface="Calibri Light"/>
              </a:rPr>
              <a:t>Medicijnen bewaren en opslaan</a:t>
            </a:r>
            <a:endParaRPr lang="nl-NL" sz="36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D37C9B-F0BB-4701-AEA4-B359ED85D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1400">
                <a:cs typeface="Calibri"/>
              </a:rPr>
              <a:t>Bewaarcondities verschillen per medicijn</a:t>
            </a:r>
          </a:p>
          <a:p>
            <a:r>
              <a:rPr lang="nl-NL" sz="1400">
                <a:cs typeface="Calibri"/>
              </a:rPr>
              <a:t>Bijsluiter of etiket geeft aan onder welke condities een geneesmiddel bewaard moet worden.</a:t>
            </a:r>
          </a:p>
          <a:p>
            <a:r>
              <a:rPr lang="nl-NL" sz="1400">
                <a:cs typeface="Calibri"/>
              </a:rPr>
              <a:t>Voorbeelden:</a:t>
            </a:r>
          </a:p>
          <a:p>
            <a:pPr lvl="1"/>
            <a:r>
              <a:rPr lang="nl-NL" sz="1400">
                <a:cs typeface="Calibri"/>
              </a:rPr>
              <a:t>Kamertemperatuur</a:t>
            </a:r>
          </a:p>
          <a:p>
            <a:pPr lvl="1"/>
            <a:r>
              <a:rPr lang="nl-NL" sz="1400">
                <a:cs typeface="Calibri"/>
              </a:rPr>
              <a:t>Niet blootstellen aan direct (zon)licht</a:t>
            </a:r>
          </a:p>
          <a:p>
            <a:pPr lvl="1"/>
            <a:r>
              <a:rPr lang="nl-NL" sz="1400">
                <a:cs typeface="Calibri"/>
              </a:rPr>
              <a:t>Afgesloten bewaren (zuurstofvrij)</a:t>
            </a:r>
          </a:p>
          <a:p>
            <a:pPr lvl="1"/>
            <a:r>
              <a:rPr lang="nl-NL" sz="1400">
                <a:cs typeface="Calibri"/>
              </a:rPr>
              <a:t>Buiten bereik van kinderen en onbevoegden</a:t>
            </a:r>
          </a:p>
          <a:p>
            <a:pPr lvl="1"/>
            <a:r>
              <a:rPr lang="nl-NL" sz="1400">
                <a:cs typeface="Calibri"/>
              </a:rPr>
              <a:t>Soms gekoeld in de koelkast (tijdig eruit halen voor toediening)</a:t>
            </a:r>
          </a:p>
        </p:txBody>
      </p:sp>
    </p:spTree>
    <p:extLst>
      <p:ext uri="{BB962C8B-B14F-4D97-AF65-F5344CB8AC3E}">
        <p14:creationId xmlns:p14="http://schemas.microsoft.com/office/powerpoint/2010/main" val="712431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D030C-9709-4A19-87E1-0A955F48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>
                <a:cs typeface="Calibri Light"/>
              </a:rPr>
              <a:t>Medicijnen bewaren en opslaan</a:t>
            </a:r>
            <a:endParaRPr lang="nl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4">
            <a:extLst>
              <a:ext uri="{FF2B5EF4-FFF2-40B4-BE49-F238E27FC236}">
                <a16:creationId xmlns:a16="http://schemas.microsoft.com/office/drawing/2014/main" id="{93CFDB26-F1ED-4039-982C-B4D61D620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197949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A86D98-E564-4662-8E2D-C9CD18BCD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400">
                <a:cs typeface="Calibri"/>
              </a:rPr>
              <a:t>Afsluitbare ruimte, niet toegangkelijk voor onbevoegden (medicatiebeleid)</a:t>
            </a:r>
          </a:p>
          <a:p>
            <a:r>
              <a:rPr lang="nl-NL" sz="2400">
                <a:cs typeface="Calibri"/>
              </a:rPr>
              <a:t>Bewaartermijn (vermeld op de verpakking)</a:t>
            </a:r>
          </a:p>
          <a:p>
            <a:r>
              <a:rPr lang="nl-NL" sz="2400">
                <a:cs typeface="Calibri"/>
              </a:rPr>
              <a:t>Medicijnen met verstreken houdbaarheidsdatum altijd retourneren aan de apotheek</a:t>
            </a:r>
          </a:p>
        </p:txBody>
      </p:sp>
    </p:spTree>
    <p:extLst>
      <p:ext uri="{BB962C8B-B14F-4D97-AF65-F5344CB8AC3E}">
        <p14:creationId xmlns:p14="http://schemas.microsoft.com/office/powerpoint/2010/main" val="2318128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15641-1266-4FC5-8B32-7427EC622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>
                <a:cs typeface="Calibri Light"/>
              </a:rPr>
              <a:t>Neveneffecten van medicatie: resistentie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57242D-2DC6-4EAE-8C2C-AD38A1250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>
                <a:cs typeface="Calibri"/>
              </a:rPr>
              <a:t>Bacteriën en virussen kunnen weerstand opbouwen tegen medicijnen.</a:t>
            </a:r>
          </a:p>
          <a:p>
            <a:r>
              <a:rPr lang="nl-NL" sz="2000">
                <a:cs typeface="Calibri"/>
              </a:rPr>
              <a:t>Werking neemt af of verdwijnt</a:t>
            </a:r>
          </a:p>
          <a:p>
            <a:r>
              <a:rPr lang="nl-NL" sz="2000">
                <a:cs typeface="Calibri"/>
              </a:rPr>
              <a:t>Ontstaat door onnodig (langdurig) gebruik, te hoge dosering of te vroeg stoppen (antibiotica)</a:t>
            </a:r>
          </a:p>
          <a:p>
            <a:r>
              <a:rPr lang="nl-NL" sz="2000">
                <a:cs typeface="Calibri"/>
              </a:rPr>
              <a:t>Oplossing kan zijn tijdelijk stoppen of bij antibiotica een andere kuur voorschrijven.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C70D5FE3-CE00-47B3-B7ED-34C4CF01F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6" r="1" b="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1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4F7F9-7CCF-4923-B9F2-483318B3D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l-NL">
                <a:cs typeface="Calibri Light"/>
              </a:rPr>
              <a:t>Medicatiegebruik</a:t>
            </a:r>
            <a:endParaRPr lang="nl-NL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8F1A9E-8C56-4DE7-AF15-5A2C1112C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1800">
                <a:cs typeface="Calibri"/>
              </a:rPr>
              <a:t>Iedereen gebruikt wel eens medicatie.</a:t>
            </a:r>
          </a:p>
          <a:p>
            <a:r>
              <a:rPr lang="nl-NL" sz="1800">
                <a:cs typeface="Calibri"/>
              </a:rPr>
              <a:t>Cliënten in de zorg gebruiken vaak structureel medicatie.</a:t>
            </a:r>
          </a:p>
          <a:p>
            <a:r>
              <a:rPr lang="nl-NL" sz="1800">
                <a:cs typeface="Calibri"/>
              </a:rPr>
              <a:t>Cliënten weten vaak niet hoe ze verantwoord om moeten gaan met medicijen</a:t>
            </a:r>
          </a:p>
          <a:p>
            <a:r>
              <a:rPr lang="nl-NL" sz="1800">
                <a:cs typeface="Calibri"/>
              </a:rPr>
              <a:t>Belangrijke taak / rol voor professionals in de zorgsector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30A99C00-9199-49AD-A581-CDC44243C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63" r="1045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8046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5ABBFA-2911-4573-8244-D99087F3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>
                <a:ea typeface="+mj-lt"/>
                <a:cs typeface="+mj-lt"/>
              </a:rPr>
              <a:t>Neveneffecten van medicatie: vergiftiging</a:t>
            </a:r>
            <a:endParaRPr lang="nl-NL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AEF162CF-5D13-4EE9-BBEE-9869636D36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9522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9137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8CB87A-3C78-43DA-B277-F1F80771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 sz="4100">
                <a:cs typeface="Calibri Light"/>
              </a:rPr>
              <a:t>Neveneffecten van medicatie: gewenning</a:t>
            </a:r>
            <a:endParaRPr lang="nl-NL" sz="4100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1D7943B-2389-4A86-AAF3-8F1B828FA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31" r="1610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72F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7DC28F-1C14-42ED-8B20-82317D10C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>
                <a:cs typeface="Calibri"/>
              </a:rPr>
              <a:t>Het lichaam raakt gewend aan een bepaalde dosis van een medicijn</a:t>
            </a:r>
          </a:p>
          <a:p>
            <a:r>
              <a:rPr lang="nl-NL" sz="2000">
                <a:cs typeface="Calibri"/>
              </a:rPr>
              <a:t>Dit verliest daardoor zijn werking</a:t>
            </a:r>
          </a:p>
          <a:p>
            <a:r>
              <a:rPr lang="nl-NL" sz="2000">
                <a:cs typeface="Calibri"/>
              </a:rPr>
              <a:t>Het lichaam vraagt om een hogere dosis.</a:t>
            </a:r>
          </a:p>
          <a:p>
            <a:r>
              <a:rPr lang="nl-NL" sz="2000">
                <a:cs typeface="Calibri"/>
              </a:rPr>
              <a:t>Alleen verhogen op voorschrift arts.</a:t>
            </a:r>
          </a:p>
          <a:p>
            <a:endParaRPr lang="nl-NL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1969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2C83A6-B4A0-4DA9-9F10-9347709E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>
                <a:cs typeface="Calibri Light"/>
              </a:rPr>
              <a:t>Neveneffecten van medicatie: verslaving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4495C5-F6FB-4F8B-B214-F4EDB7728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>
                <a:cs typeface="Calibri"/>
              </a:rPr>
              <a:t>Sterker dan gewenning</a:t>
            </a:r>
          </a:p>
          <a:p>
            <a:r>
              <a:rPr lang="nl-NL" sz="1800">
                <a:cs typeface="Calibri"/>
              </a:rPr>
              <a:t>Geestelijke en lichamelijke afhankelijkheid</a:t>
            </a:r>
          </a:p>
          <a:p>
            <a:r>
              <a:rPr lang="nl-NL" sz="1800">
                <a:cs typeface="Calibri"/>
              </a:rPr>
              <a:t>Steeds meer nodig voor hetzelfde effect</a:t>
            </a:r>
          </a:p>
          <a:p>
            <a:r>
              <a:rPr lang="nl-NL" sz="1800">
                <a:cs typeface="Calibri"/>
              </a:rPr>
              <a:t>Meestal bij pijnstillers, slaap- en kalmeringsmiddelen.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4" descr="Afbeelding met lucht&#10;&#10;Beschrijving is gegenereerd met hoge betrouwbaarheid">
            <a:extLst>
              <a:ext uri="{FF2B5EF4-FFF2-40B4-BE49-F238E27FC236}">
                <a16:creationId xmlns:a16="http://schemas.microsoft.com/office/drawing/2014/main" id="{4B159E1C-8DDA-4537-845E-4FEC4A815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 r="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9445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F7A72C-5BFC-4DF1-95C5-BD801EFA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>
                <a:cs typeface="Calibri Light"/>
              </a:rPr>
              <a:t>Medicijnen combineren</a:t>
            </a:r>
            <a:endParaRPr lang="nl-NL"/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6" descr="Afbeelding met persoon, binnen&#10;&#10;Beschrijving is gegenereerd met zeer hoge betrouwbaarheid">
            <a:extLst>
              <a:ext uri="{FF2B5EF4-FFF2-40B4-BE49-F238E27FC236}">
                <a16:creationId xmlns:a16="http://schemas.microsoft.com/office/drawing/2014/main" id="{04091F48-638C-40FA-9D38-F27F0BA0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255852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011017-CE99-4130-B6CB-185627332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sz="2200">
                <a:cs typeface="Calibri"/>
              </a:rPr>
              <a:t>Soms kan een combinatie van geneesmiddelen de werking tenietdoen, versterken of verzwakken</a:t>
            </a:r>
          </a:p>
          <a:p>
            <a:r>
              <a:rPr lang="nl-NL" sz="2200">
                <a:cs typeface="Calibri"/>
              </a:rPr>
              <a:t>Arts of apotheker zijn hier verantwoordelijk voor.</a:t>
            </a:r>
          </a:p>
          <a:p>
            <a:r>
              <a:rPr lang="nl-NL" sz="2200">
                <a:cs typeface="Calibri"/>
              </a:rPr>
              <a:t>Combinaties voorgeschreven geneesmiddelen en vrij verkrijgbare middelen niet altijd duidelijk. </a:t>
            </a:r>
          </a:p>
          <a:p>
            <a:r>
              <a:rPr lang="nl-NL" sz="2200">
                <a:cs typeface="Calibri"/>
              </a:rPr>
              <a:t>Gebruikers zijn hier zich niet altijd van bewust, dus niet zomaar combineren.</a:t>
            </a:r>
          </a:p>
          <a:p>
            <a:r>
              <a:rPr lang="nl-NL" sz="2200">
                <a:cs typeface="Calibri"/>
              </a:rPr>
              <a:t>Combinaties geneesmiddelen en voedingsstoffen (bijv. Grapefruit)</a:t>
            </a:r>
          </a:p>
        </p:txBody>
      </p:sp>
    </p:spTree>
    <p:extLst>
      <p:ext uri="{BB962C8B-B14F-4D97-AF65-F5344CB8AC3E}">
        <p14:creationId xmlns:p14="http://schemas.microsoft.com/office/powerpoint/2010/main" val="283032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965242-19E4-4684-B91A-16025DEE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l-NL">
                <a:cs typeface="Calibri Light"/>
              </a:rPr>
              <a:t>Fouten voorkomen</a:t>
            </a:r>
            <a:endParaRPr lang="nl-NL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3B439E-4BBA-441F-BC08-8384502C2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 b="1">
                <a:cs typeface="Calibri"/>
              </a:rPr>
              <a:t>Meest voorkomende fouten:</a:t>
            </a:r>
          </a:p>
          <a:p>
            <a:pPr lvl="1"/>
            <a:r>
              <a:rPr lang="nl-NL" sz="2000" b="1">
                <a:cs typeface="Calibri"/>
              </a:rPr>
              <a:t>Medicijn aan verkeerde cliënt</a:t>
            </a:r>
          </a:p>
          <a:p>
            <a:pPr lvl="1"/>
            <a:r>
              <a:rPr lang="nl-NL" sz="2000" b="1">
                <a:cs typeface="Calibri"/>
              </a:rPr>
              <a:t>Verkeerde dosis</a:t>
            </a:r>
          </a:p>
          <a:p>
            <a:pPr lvl="1"/>
            <a:r>
              <a:rPr lang="nl-NL" sz="2000" b="1">
                <a:cs typeface="Calibri"/>
              </a:rPr>
              <a:t>Verkeerd medicijn</a:t>
            </a:r>
          </a:p>
          <a:p>
            <a:pPr lvl="1"/>
            <a:r>
              <a:rPr lang="nl-NL" sz="2000" b="1">
                <a:cs typeface="Calibri"/>
              </a:rPr>
              <a:t>Verkeerd tijdstip</a:t>
            </a:r>
          </a:p>
          <a:p>
            <a:pPr lvl="1"/>
            <a:r>
              <a:rPr lang="nl-NL" sz="2000" b="1">
                <a:cs typeface="Calibri"/>
              </a:rPr>
              <a:t>Verkeerde toediening</a:t>
            </a:r>
          </a:p>
          <a:p>
            <a:pPr lvl="1"/>
            <a:r>
              <a:rPr lang="nl-NL" sz="2000" b="1">
                <a:cs typeface="Calibri"/>
              </a:rPr>
              <a:t>Niet volgens protocol</a:t>
            </a:r>
          </a:p>
        </p:txBody>
      </p:sp>
      <p:pic>
        <p:nvPicPr>
          <p:cNvPr id="4" name="Afbeelding 4" descr="Afbeelding met binnen, afstands-, zitten&#10;&#10;Beschrijving is gegenereerd met hoge betrouwbaarheid">
            <a:extLst>
              <a:ext uri="{FF2B5EF4-FFF2-40B4-BE49-F238E27FC236}">
                <a16:creationId xmlns:a16="http://schemas.microsoft.com/office/drawing/2014/main" id="{C9E8AE8C-DF81-41A8-BD29-397212E9A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6" r="2704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8691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D5D5E1-43B3-4BDE-B36B-E86EA816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000000"/>
                </a:solidFill>
                <a:cs typeface="Calibri Light"/>
              </a:rPr>
              <a:t>De regel van 5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Afbeelding 4" descr="Afbeelding met tennis, racket&#10;&#10;Beschrijving is gegenereerd met zeer hoge betrouwbaarheid">
            <a:extLst>
              <a:ext uri="{FF2B5EF4-FFF2-40B4-BE49-F238E27FC236}">
                <a16:creationId xmlns:a16="http://schemas.microsoft.com/office/drawing/2014/main" id="{1A743DCF-960E-4B41-A481-3E3ABE1F46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732" r="43497" b="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E3E06D-D353-4A64-A622-AF465AC2B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  <a:cs typeface="Calibri"/>
              </a:rPr>
              <a:t>De juiste persoon</a:t>
            </a: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  <a:cs typeface="Calibri"/>
              </a:rPr>
              <a:t>Het juiste medicijn</a:t>
            </a: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  <a:cs typeface="Calibri"/>
              </a:rPr>
              <a:t>De juiste dosis</a:t>
            </a: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  <a:cs typeface="Calibri"/>
              </a:rPr>
              <a:t>Het juiste tijdstip</a:t>
            </a:r>
          </a:p>
          <a:p>
            <a:pPr marL="514350" indent="-514350">
              <a:buAutoNum type="arabicPeriod"/>
            </a:pPr>
            <a:r>
              <a:rPr lang="nl-NL" sz="2000">
                <a:solidFill>
                  <a:srgbClr val="000000"/>
                </a:solidFill>
                <a:cs typeface="Calibri"/>
              </a:rPr>
              <a:t>De juiste toedieningsvorm</a:t>
            </a:r>
          </a:p>
        </p:txBody>
      </p:sp>
    </p:spTree>
    <p:extLst>
      <p:ext uri="{BB962C8B-B14F-4D97-AF65-F5344CB8AC3E}">
        <p14:creationId xmlns:p14="http://schemas.microsoft.com/office/powerpoint/2010/main" val="3555914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persoon, binnen, man, kast&#10;&#10;Beschrijving is gegenereerd met zeer hoge betrouwbaarheid">
            <a:extLst>
              <a:ext uri="{FF2B5EF4-FFF2-40B4-BE49-F238E27FC236}">
                <a16:creationId xmlns:a16="http://schemas.microsoft.com/office/drawing/2014/main" id="{B6DFD136-C77C-4B66-80FB-BB3E3A3F3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9220" r="28335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D331FC-DFC9-4193-A051-97312B08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000000"/>
                </a:solidFill>
                <a:cs typeface="Calibri Light"/>
              </a:rPr>
              <a:t>Verder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3E09B3-7CF5-4785-85FC-5B03988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000" dirty="0">
                <a:solidFill>
                  <a:srgbClr val="000000"/>
                </a:solidFill>
                <a:cs typeface="Calibri"/>
              </a:rPr>
              <a:t>Voorkom afleiding</a:t>
            </a:r>
          </a:p>
          <a:p>
            <a:r>
              <a:rPr lang="nl-NL" sz="2000" dirty="0">
                <a:solidFill>
                  <a:srgbClr val="000000"/>
                </a:solidFill>
                <a:cs typeface="Calibri"/>
              </a:rPr>
              <a:t>Volg procedures en voorschriften</a:t>
            </a:r>
          </a:p>
          <a:p>
            <a:r>
              <a:rPr lang="nl-NL" sz="2000" dirty="0">
                <a:solidFill>
                  <a:srgbClr val="000000"/>
                </a:solidFill>
                <a:cs typeface="Calibri"/>
              </a:rPr>
              <a:t>Volg controlevoorschriften bij dubbelcheck</a:t>
            </a:r>
          </a:p>
          <a:p>
            <a:r>
              <a:rPr lang="nl-NL" sz="2000" dirty="0">
                <a:solidFill>
                  <a:srgbClr val="000000"/>
                </a:solidFill>
                <a:cs typeface="Calibri"/>
              </a:rPr>
              <a:t>Ken het medicijn wat je verstrekt (bijv. bijwerkingen)</a:t>
            </a:r>
          </a:p>
          <a:p>
            <a:r>
              <a:rPr lang="nl-NL" sz="2000" dirty="0">
                <a:solidFill>
                  <a:srgbClr val="000000"/>
                </a:solidFill>
                <a:cs typeface="Calibri"/>
              </a:rPr>
              <a:t>Houdt de administratie op orde en actueel</a:t>
            </a:r>
          </a:p>
          <a:p>
            <a:r>
              <a:rPr lang="nl-NL" sz="2000">
                <a:solidFill>
                  <a:srgbClr val="000000"/>
                </a:solidFill>
                <a:cs typeface="Calibri"/>
              </a:rPr>
              <a:t>Meld fouten!</a:t>
            </a:r>
            <a:endParaRPr lang="nl-NL" sz="2000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63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EB7E0F-F700-4739-841E-A9763A52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l-NL" sz="2800">
                <a:cs typeface="Calibri Light"/>
              </a:rPr>
              <a:t>Wetgeving</a:t>
            </a:r>
            <a:endParaRPr lang="nl-NL" sz="28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B6F5B7-D202-4C34-AAF1-D34651265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510110" cy="341562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 dirty="0">
              <a:cs typeface="Calibri"/>
            </a:endParaRPr>
          </a:p>
          <a:p>
            <a:r>
              <a:rPr lang="en-US" sz="2000">
                <a:cs typeface="Calibri"/>
              </a:rPr>
              <a:t>Geneesmiddelenwet</a:t>
            </a:r>
            <a:endParaRPr lang="en-US"/>
          </a:p>
          <a:p>
            <a:r>
              <a:rPr lang="en-US" sz="2000">
                <a:cs typeface="Calibri"/>
              </a:rPr>
              <a:t>Wet BIG</a:t>
            </a:r>
          </a:p>
          <a:p>
            <a:r>
              <a:rPr lang="en-US" sz="2000">
                <a:cs typeface="Calibri"/>
              </a:rPr>
              <a:t>Kwaliteitswet zorginstellingen</a:t>
            </a:r>
            <a:endParaRPr lang="en-US" sz="2000" dirty="0">
              <a:cs typeface="Calibri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5046BB01-5280-4E0B-A3A6-AFAFB6AA6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63" y="973274"/>
            <a:ext cx="6250769" cy="475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00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685F0-24B6-4EA6-A639-DAFE883F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l-NL">
                <a:cs typeface="Calibri Light"/>
              </a:rPr>
              <a:t>Geneesmiddelenwet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557973-5258-45D5-B998-258844447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>
                <a:cs typeface="Calibri"/>
              </a:rPr>
              <a:t>Regelt welke middelen als geneesmiddel aangemerkt mogen worden</a:t>
            </a:r>
          </a:p>
          <a:p>
            <a:r>
              <a:rPr lang="nl-NL" sz="1800">
                <a:cs typeface="Calibri"/>
              </a:rPr>
              <a:t>Wat is de rol van de arts en de apotheker.</a:t>
            </a:r>
          </a:p>
          <a:p>
            <a:r>
              <a:rPr lang="nl-NL" sz="1800">
                <a:cs typeface="Calibri"/>
              </a:rPr>
              <a:t>Welke middelen mogen door de drogisterij verkocht worden.</a:t>
            </a:r>
          </a:p>
          <a:p>
            <a:r>
              <a:rPr lang="nl-NL" sz="1800">
                <a:cs typeface="Calibri"/>
              </a:rPr>
              <a:t>Bijv. voedingsupplementen zoals vitaminen en mineralen zijn geen geneesmiddelen en daarvoor gelden minder strenge regels.</a:t>
            </a:r>
          </a:p>
          <a:p>
            <a:endParaRPr lang="nl-NL" sz="1800">
              <a:cs typeface="Calibri"/>
            </a:endParaRPr>
          </a:p>
          <a:p>
            <a:endParaRPr lang="nl-NL" sz="18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4" descr="Afbeelding met binnen, tafel, zitten, volgende&#10;&#10;Beschrijving is gegenereerd met zeer hoge betrouwbaarheid">
            <a:extLst>
              <a:ext uri="{FF2B5EF4-FFF2-40B4-BE49-F238E27FC236}">
                <a16:creationId xmlns:a16="http://schemas.microsoft.com/office/drawing/2014/main" id="{B156D337-6551-4A69-95AC-527925BF8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56" r="4603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0022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8A6F1-74A8-431C-BBC2-186398D59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>
                <a:cs typeface="Calibri Light"/>
              </a:rPr>
              <a:t>De wet BIG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0C2137-4C39-44CC-9B75-3AC60426C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cs typeface="Calibri"/>
              </a:rPr>
              <a:t>Beroepen in de Individuele Gezondheidszorg</a:t>
            </a:r>
          </a:p>
          <a:p>
            <a:r>
              <a:rPr lang="nl-NL">
                <a:ea typeface="+mn-lt"/>
                <a:cs typeface="+mn-lt"/>
              </a:rPr>
              <a:t>Artsen, apothekers, fysiotherapeuten, gezondheidszorgpsychologen, psychotherapeuten, tandartsen, verloskundigen, physician assistants, verpleegkundig specialist en verpleegkundigen</a:t>
            </a:r>
          </a:p>
          <a:p>
            <a:r>
              <a:rPr lang="nl-NL">
                <a:ea typeface="+mn-lt"/>
                <a:cs typeface="+mn-lt"/>
              </a:rPr>
              <a:t>Voorbehouden handelingen zijn risicovolle, medische handelingen die alleen bevoegde zorgverleners mogen uitvoeren (bijv. medicatie voorschrijven door een arts of een infuus aanleggen)</a:t>
            </a:r>
            <a:endParaRPr lang="nl-NL">
              <a:cs typeface="Calibri"/>
            </a:endParaRPr>
          </a:p>
          <a:p>
            <a:r>
              <a:rPr lang="nl-NL">
                <a:ea typeface="+mn-lt"/>
                <a:cs typeface="+mn-lt"/>
              </a:rPr>
              <a:t>Risocovolle handelingen zijn handelingen die bij onzorgvuldig of onbekwaam handelen vrijwel zeker tot gezondheidsschade leiden. (bijv. een infuuszak verwisselen) </a:t>
            </a:r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96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5F089A-1DBB-431F-B34E-A46EC374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  <a:cs typeface="Calibri Light"/>
              </a:rPr>
              <a:t>De wet BIG</a:t>
            </a:r>
            <a:endParaRPr lang="nl-NL">
              <a:solidFill>
                <a:srgbClr val="FFFFFF"/>
              </a:solidFill>
            </a:endParaRP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FB15ABDF-A63F-4C99-8E38-CCCD4F61A2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096051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8966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1197B0-958D-4F10-8DA2-F7DD3A45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nl-NL" sz="4000">
                <a:cs typeface="Calibri Light"/>
              </a:rPr>
              <a:t>Kwaliteits wet Zorginstellingen</a:t>
            </a:r>
            <a:endParaRPr lang="nl-NL" sz="4000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1362F146-9C9E-40C2-90FF-BABCE234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2" y="484632"/>
            <a:ext cx="4911515" cy="573328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0A56F3-D4E8-4AAC-B591-F5C3238D3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>
                <a:cs typeface="Calibri"/>
              </a:rPr>
              <a:t>Instellingen moeten een zo hoog mogelijke kwaliteit leveren</a:t>
            </a:r>
          </a:p>
          <a:p>
            <a:r>
              <a:rPr lang="nl-NL" sz="2000">
                <a:cs typeface="Calibri"/>
              </a:rPr>
              <a:t>Veilige omgeving voor de cliënt</a:t>
            </a:r>
          </a:p>
          <a:p>
            <a:r>
              <a:rPr lang="nl-NL" sz="2000">
                <a:cs typeface="Calibri"/>
              </a:rPr>
              <a:t>Protocollen en richtlijnen: Medicatiebeleid</a:t>
            </a:r>
          </a:p>
        </p:txBody>
      </p:sp>
    </p:spTree>
    <p:extLst>
      <p:ext uri="{BB962C8B-B14F-4D97-AF65-F5344CB8AC3E}">
        <p14:creationId xmlns:p14="http://schemas.microsoft.com/office/powerpoint/2010/main" val="2626262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FA6946-0C34-44ED-9DCC-6A71E0ED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>
                <a:cs typeface="Calibri Light"/>
              </a:rPr>
              <a:t>Medicatiebeleid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B6C670-F461-4B31-8092-95D188726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 b="1">
                <a:cs typeface="Calibri"/>
              </a:rPr>
              <a:t>Verantwoordelijkheden (artsen en apothekers)</a:t>
            </a:r>
          </a:p>
          <a:p>
            <a:r>
              <a:rPr lang="nl-NL" sz="2000" b="1">
                <a:cs typeface="Calibri"/>
              </a:rPr>
              <a:t>Procedures voor bestellen, bewaren en distributie</a:t>
            </a:r>
          </a:p>
          <a:p>
            <a:r>
              <a:rPr lang="nl-NL" sz="2000" b="1">
                <a:cs typeface="Calibri"/>
              </a:rPr>
              <a:t>Toedienen van medicatie</a:t>
            </a:r>
          </a:p>
          <a:p>
            <a:r>
              <a:rPr lang="nl-NL" sz="2000" b="1">
                <a:cs typeface="Calibri"/>
              </a:rPr>
              <a:t>Melden van incidenten</a:t>
            </a:r>
          </a:p>
        </p:txBody>
      </p:sp>
      <p:pic>
        <p:nvPicPr>
          <p:cNvPr id="6" name="Afbeelding 6" descr="Afbeelding met tekst, vectorafbeeldingen&#10;&#10;Beschrijving is gegenereerd met hoge betrouwbaarheid">
            <a:extLst>
              <a:ext uri="{FF2B5EF4-FFF2-40B4-BE49-F238E27FC236}">
                <a16:creationId xmlns:a16="http://schemas.microsoft.com/office/drawing/2014/main" id="{C15D04F0-84BD-4A96-AEA7-0AF2FDB3E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2" r="1" b="800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60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71567-2CC6-4381-B0FF-472FD935F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nl-NL">
                <a:cs typeface="Calibri Light"/>
              </a:rPr>
              <a:t>Scholing</a:t>
            </a:r>
            <a:endParaRPr lang="nl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4">
            <a:extLst>
              <a:ext uri="{FF2B5EF4-FFF2-40B4-BE49-F238E27FC236}">
                <a16:creationId xmlns:a16="http://schemas.microsoft.com/office/drawing/2014/main" id="{C521BA4F-252F-44C2-BABB-CC2CC40A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06" y="2811104"/>
            <a:ext cx="2928114" cy="292811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5F41E2-814E-4AEA-AF7F-A3B26136F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>
                <a:cs typeface="Calibri"/>
              </a:rPr>
              <a:t>Hoe is scholing geregeld in het beleid</a:t>
            </a:r>
          </a:p>
          <a:p>
            <a:r>
              <a:rPr lang="nl-NL" sz="2400">
                <a:cs typeface="Calibri"/>
              </a:rPr>
              <a:t>Hoe worden vaardigheden op peil gehouden.</a:t>
            </a:r>
          </a:p>
          <a:p>
            <a:r>
              <a:rPr lang="nl-NL" sz="2400">
                <a:cs typeface="Calibri"/>
              </a:rPr>
              <a:t>Bekwaamheidsverklaring:</a:t>
            </a:r>
          </a:p>
          <a:p>
            <a:pPr lvl="1"/>
            <a:r>
              <a:rPr lang="nl-NL">
                <a:cs typeface="Calibri"/>
              </a:rPr>
              <a:t>Medewerker mag gedurende een bepaalde periode een specifieke handeling in een bepaalde situatie uitvoeren.</a:t>
            </a:r>
          </a:p>
          <a:p>
            <a:pPr lvl="1"/>
            <a:r>
              <a:rPr lang="nl-NL">
                <a:cs typeface="Calibri"/>
              </a:rPr>
              <a:t>Persoonlijke verklaring</a:t>
            </a:r>
          </a:p>
          <a:p>
            <a:pPr lvl="1"/>
            <a:r>
              <a:rPr lang="nl-NL">
                <a:cs typeface="Calibri"/>
              </a:rPr>
              <a:t>Eigen verantwoordelijkheid</a:t>
            </a:r>
            <a:endParaRPr lang="nl-NL" dirty="0">
              <a:cs typeface="Calibri"/>
            </a:endParaRPr>
          </a:p>
          <a:p>
            <a:pPr lvl="1"/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996113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822</Words>
  <Application>Microsoft Office PowerPoint</Application>
  <PresentationFormat>Breedbeeld</PresentationFormat>
  <Paragraphs>151</Paragraphs>
  <Slides>26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Kantoorthema</vt:lpstr>
      <vt:lpstr>Basiskennis Medicatie</vt:lpstr>
      <vt:lpstr>Medicatiegebruik</vt:lpstr>
      <vt:lpstr>Wetgeving</vt:lpstr>
      <vt:lpstr>Geneesmiddelenwet</vt:lpstr>
      <vt:lpstr>De wet BIG</vt:lpstr>
      <vt:lpstr>De wet BIG</vt:lpstr>
      <vt:lpstr>Kwaliteits wet Zorginstellingen</vt:lpstr>
      <vt:lpstr>Medicatiebeleid</vt:lpstr>
      <vt:lpstr>Scholing</vt:lpstr>
      <vt:lpstr>Medicatieverstrekking</vt:lpstr>
      <vt:lpstr>Medicatie en Maatschappelijke Zorg</vt:lpstr>
      <vt:lpstr>Werking en bijwerking van medicjnen</vt:lpstr>
      <vt:lpstr>Werking medicijnen</vt:lpstr>
      <vt:lpstr>Werking medicijnen</vt:lpstr>
      <vt:lpstr>Bijwerking medicijnen</vt:lpstr>
      <vt:lpstr>Bijwerkingen medicijnen</vt:lpstr>
      <vt:lpstr>Medicijnen bewaren en opslaan</vt:lpstr>
      <vt:lpstr>Medicijnen bewaren en opslaan</vt:lpstr>
      <vt:lpstr>Neveneffecten van medicatie: resistentie</vt:lpstr>
      <vt:lpstr>Neveneffecten van medicatie: vergiftiging</vt:lpstr>
      <vt:lpstr>Neveneffecten van medicatie: gewenning</vt:lpstr>
      <vt:lpstr>Neveneffecten van medicatie: verslaving</vt:lpstr>
      <vt:lpstr>Medicijnen combineren</vt:lpstr>
      <vt:lpstr>Fouten voorkomen</vt:lpstr>
      <vt:lpstr>De regel van 5</vt:lpstr>
      <vt:lpstr>Verder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Peter Haagsma</cp:lastModifiedBy>
  <cp:revision>796</cp:revision>
  <dcterms:created xsi:type="dcterms:W3CDTF">2012-07-30T23:35:21Z</dcterms:created>
  <dcterms:modified xsi:type="dcterms:W3CDTF">2019-09-29T17:35:48Z</dcterms:modified>
</cp:coreProperties>
</file>