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91" r:id="rId2"/>
    <p:sldId id="293" r:id="rId3"/>
    <p:sldId id="294" r:id="rId4"/>
    <p:sldId id="295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89"/>
  </p:normalViewPr>
  <p:slideViewPr>
    <p:cSldViewPr snapToGrid="0" snapToObjects="1">
      <p:cViewPr varScale="1">
        <p:scale>
          <a:sx n="114" d="100"/>
          <a:sy n="114" d="100"/>
        </p:scale>
        <p:origin x="4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3753DF-2037-D343-A46E-43DE007E1A0A}" type="datetimeFigureOut">
              <a:rPr lang="en-US" smtClean="0"/>
              <a:t>9/24/19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0DE4EC-DA95-AF49-B306-9E66757CB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16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 err="1"/>
              <a:t>Moderne</a:t>
            </a:r>
            <a:r>
              <a:rPr lang="en-US" dirty="0"/>
              <a:t> </a:t>
            </a:r>
            <a:r>
              <a:rPr lang="en-US" dirty="0" err="1"/>
              <a:t>gedomesticeerde</a:t>
            </a:r>
            <a:r>
              <a:rPr lang="en-US" dirty="0"/>
              <a:t> </a:t>
            </a:r>
            <a:r>
              <a:rPr lang="en-US" dirty="0" err="1"/>
              <a:t>paard</a:t>
            </a:r>
            <a:r>
              <a:rPr lang="en-US" dirty="0"/>
              <a:t> = Equus </a:t>
            </a:r>
            <a:r>
              <a:rPr lang="en-US" dirty="0" err="1"/>
              <a:t>ferus</a:t>
            </a:r>
            <a:r>
              <a:rPr lang="en-US" dirty="0"/>
              <a:t> </a:t>
            </a:r>
            <a:r>
              <a:rPr lang="en-US" dirty="0" err="1"/>
              <a:t>callabus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7B6A9B-F6EB-4CE8-999E-EB802FDD9D3F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197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F3340-599B-184D-9FCF-4E7739662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86EAF7-F95B-A64B-947A-FCF80101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A85A5-7C18-4C41-A3D5-913BC1A81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62459-542F-DC41-AC86-36C4ECF273C9}" type="datetimeFigureOut">
              <a:rPr lang="en-US" smtClean="0"/>
              <a:t>9/24/19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C7180-F114-CC45-BA0B-CB8B13982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41693-69BB-FF43-82E2-64FC4EE3A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EF66C-BC28-7B43-9029-504D8CE14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576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0ED29-0102-9449-B254-74728FF4D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E82363-9A7E-254E-8DBE-F1ACC51A6B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16AD5-5EB8-2641-98A2-D2A715A23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62459-542F-DC41-AC86-36C4ECF273C9}" type="datetimeFigureOut">
              <a:rPr lang="en-US" smtClean="0"/>
              <a:t>9/24/19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B13DF1-1D23-6845-B8B9-6D705E844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F29BB-B823-4746-8E13-37B491584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EF66C-BC28-7B43-9029-504D8CE14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44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70F0A9-1865-C749-8E38-8D2DB539A8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D36D7D-0658-3B49-AAA4-6FD1109751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263CD-2B84-1044-982F-777670BF4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62459-542F-DC41-AC86-36C4ECF273C9}" type="datetimeFigureOut">
              <a:rPr lang="en-US" smtClean="0"/>
              <a:t>9/24/19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DFE5C1-FA0E-6245-80E9-F0A526E02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A20DB-0B85-6143-A77C-450B68893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EF66C-BC28-7B43-9029-504D8CE14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093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B268B-C65E-2348-9F36-65E683928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77AF9-4E5E-764E-9822-00AB41A707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FE7BC-3A91-4140-B0C9-04A4D8FFB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62459-542F-DC41-AC86-36C4ECF273C9}" type="datetimeFigureOut">
              <a:rPr lang="en-US" smtClean="0"/>
              <a:t>9/24/19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29C8A7-51A0-584D-AA8E-096410777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EDFA67-BCDE-044A-9ED6-708EC452D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EF66C-BC28-7B43-9029-504D8CE14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245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6BCE3-4D64-824A-BFBE-E0568701C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242E3C-03B8-CC4F-B04D-5124A2D66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44C41-0ACC-D743-8AD8-857AF815F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62459-542F-DC41-AC86-36C4ECF273C9}" type="datetimeFigureOut">
              <a:rPr lang="en-US" smtClean="0"/>
              <a:t>9/24/19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3DEC5-B748-EC46-80E8-B3BAE8E41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507EC-4CE6-5443-A317-25F9DD94E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EF66C-BC28-7B43-9029-504D8CE14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204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302EB-D7DD-B741-B970-675D3D03B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7F68E-EFB1-2B4B-AA5D-5B9A2516A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32848B-3E8E-2447-A68B-5F157E8CE6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DDB7CD-9475-B64A-889A-A734E944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62459-542F-DC41-AC86-36C4ECF273C9}" type="datetimeFigureOut">
              <a:rPr lang="en-US" smtClean="0"/>
              <a:t>9/24/19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D35AF9-6FF0-4A40-AC9F-F68CAA087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652B51-9226-D347-93E9-14531C02D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EF66C-BC28-7B43-9029-504D8CE14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58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21BAE-7A76-F743-B673-9C8CB1621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60048C-80DD-8046-849E-001A84757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46B678-CC9E-004D-A3E3-5EEC4A348D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BA5DF3-0C99-C449-AD91-93F61C6838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412A13-859A-2A49-9129-44F0635962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5B46DA-9604-AA4D-8EDE-45C5D7983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62459-542F-DC41-AC86-36C4ECF273C9}" type="datetimeFigureOut">
              <a:rPr lang="en-US" smtClean="0"/>
              <a:t>9/24/19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561106-74DB-2A4D-A86E-1B569A213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B133F4-1350-A547-BBEF-A10399C57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EF66C-BC28-7B43-9029-504D8CE14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274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1D65D-ACDC-AC46-A9A4-86D02547D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1109FE-75E7-084D-BC21-D5E26DAF0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62459-542F-DC41-AC86-36C4ECF273C9}" type="datetimeFigureOut">
              <a:rPr lang="en-US" smtClean="0"/>
              <a:t>9/24/19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A8A8E-7656-C54B-8CF7-AE340682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AE3C2C-54E4-E548-8C7A-376C59061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EF66C-BC28-7B43-9029-504D8CE14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18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79B64D-5012-DA4F-80F9-948CF2512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62459-542F-DC41-AC86-36C4ECF273C9}" type="datetimeFigureOut">
              <a:rPr lang="en-US" smtClean="0"/>
              <a:t>9/24/19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C7DF40-8849-D244-90CA-1BDB6CBE0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47CC3F-3DD8-0F43-B30D-11413EE78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EF66C-BC28-7B43-9029-504D8CE14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73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88115-459D-5B43-A45D-7A7658389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BF30F-38CF-FC4A-8FE8-951E88B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F7AB8C-2904-7B4E-A274-50839896E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AAB9A9-859C-BD49-B512-AA335FA13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62459-542F-DC41-AC86-36C4ECF273C9}" type="datetimeFigureOut">
              <a:rPr lang="en-US" smtClean="0"/>
              <a:t>9/24/19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DA79F0-7EE4-A646-87F1-EDC7D7F1A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3F12D-9695-5041-BDB3-CCA8B44B7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EF66C-BC28-7B43-9029-504D8CE14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997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5094D-A72E-2747-8514-2EF4D1FE9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88C6E8-48E2-814D-BE8D-1537C1702B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91BA6B-3997-DE4A-BA10-BDC60C84D3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1FB4BF-A6A3-1340-9351-29891E601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62459-542F-DC41-AC86-36C4ECF273C9}" type="datetimeFigureOut">
              <a:rPr lang="en-US" smtClean="0"/>
              <a:t>9/24/19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B3EC0-F341-1D4A-B91D-85524EBB2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1F8591-4511-F345-94B2-A4FB1E11F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EF66C-BC28-7B43-9029-504D8CE14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16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2C236A-AA24-D940-A7AA-00D654EE2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EBF909-A6FE-814E-980F-E9B46E531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83E56-FDC4-7447-8C41-84A879CF98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62459-542F-DC41-AC86-36C4ECF273C9}" type="datetimeFigureOut">
              <a:rPr lang="en-US" smtClean="0"/>
              <a:t>9/24/19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BF813-3A19-C848-A0CC-25106B0308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0C69CD-6F8F-A946-9AE5-FAC8B83DAC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F66C-BC28-7B43-9029-504D8CE14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886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84CC9-BAD0-6041-97F9-DAE14C0EB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Naamgeving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B6A5C88-731E-BF4F-A1E3-5A448A7BD3DF}"/>
              </a:ext>
            </a:extLst>
          </p:cNvPr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838200" y="4195763"/>
          <a:ext cx="10515600" cy="14833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130327818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602458135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427676796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54144196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653116669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6966178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 err="1"/>
                        <a:t>Dier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Wolf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Hond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Tijger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Leeuw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Paard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5954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/>
                        <a:t>Geslacht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Canis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Canis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Panthera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Panthera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Equus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630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/>
                        <a:t>Soort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Lupis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Lupis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Tigris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Ferus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7285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/>
                        <a:t>Ondersoort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Familiaris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Callabus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0158284"/>
                  </a:ext>
                </a:extLst>
              </a:tr>
            </a:tbl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1B1DEF-84C9-F049-9392-AA0C5506B4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92186" y="-417513"/>
            <a:ext cx="6389913" cy="448627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dirty="0" err="1"/>
              <a:t>Wetenschappelijke</a:t>
            </a:r>
            <a:r>
              <a:rPr lang="en-US" dirty="0"/>
              <a:t> </a:t>
            </a:r>
            <a:r>
              <a:rPr lang="en-US" dirty="0" err="1"/>
              <a:t>naam</a:t>
            </a:r>
            <a:r>
              <a:rPr lang="en-US" dirty="0"/>
              <a:t> = </a:t>
            </a:r>
          </a:p>
          <a:p>
            <a:pPr marL="0" indent="0" algn="ctr">
              <a:buNone/>
            </a:pPr>
            <a:r>
              <a:rPr lang="en-US" dirty="0" err="1"/>
              <a:t>Geslachtsnaam</a:t>
            </a:r>
            <a:r>
              <a:rPr lang="en-US" dirty="0"/>
              <a:t> + </a:t>
            </a:r>
            <a:r>
              <a:rPr lang="en-US" dirty="0" err="1"/>
              <a:t>soortnaam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002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263C7-FC07-A24C-ADE7-8B49E9171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Voorbeelden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D399C-CF77-FF44-A1BC-CF12AB3C26D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AE498D3-E765-DC4F-A529-3F5767332F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71253"/>
            <a:ext cx="5181600" cy="3460081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729DEBA-97B6-A046-AB9A-D333065DF14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5153" y="1425388"/>
          <a:ext cx="6898342" cy="484206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449171">
                  <a:extLst>
                    <a:ext uri="{9D8B030D-6E8A-4147-A177-3AD203B41FA5}">
                      <a16:colId xmlns:a16="http://schemas.microsoft.com/office/drawing/2014/main" val="3064184849"/>
                    </a:ext>
                  </a:extLst>
                </a:gridCol>
                <a:gridCol w="3449171">
                  <a:extLst>
                    <a:ext uri="{9D8B030D-6E8A-4147-A177-3AD203B41FA5}">
                      <a16:colId xmlns:a16="http://schemas.microsoft.com/office/drawing/2014/main" val="48787310"/>
                    </a:ext>
                  </a:extLst>
                </a:gridCol>
              </a:tblGrid>
              <a:tr h="516725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Maanvissen</a:t>
                      </a:r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4979864"/>
                  </a:ext>
                </a:extLst>
              </a:tr>
              <a:tr h="492409">
                <a:tc>
                  <a:txBody>
                    <a:bodyPr/>
                    <a:lstStyle/>
                    <a:p>
                      <a:r>
                        <a:rPr lang="en-US" dirty="0" err="1"/>
                        <a:t>Rijk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Dieren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956808"/>
                  </a:ext>
                </a:extLst>
              </a:tr>
              <a:tr h="638583">
                <a:tc>
                  <a:txBody>
                    <a:bodyPr/>
                    <a:lstStyle/>
                    <a:p>
                      <a:r>
                        <a:rPr lang="en-US" dirty="0" err="1"/>
                        <a:t>Afdeling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Gewervelden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3275902"/>
                  </a:ext>
                </a:extLst>
              </a:tr>
              <a:tr h="638583">
                <a:tc>
                  <a:txBody>
                    <a:bodyPr/>
                    <a:lstStyle/>
                    <a:p>
                      <a:r>
                        <a:rPr lang="en-US" dirty="0" err="1"/>
                        <a:t>Klasse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Straalvinnige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7964431"/>
                  </a:ext>
                </a:extLst>
              </a:tr>
              <a:tr h="638583">
                <a:tc>
                  <a:txBody>
                    <a:bodyPr/>
                    <a:lstStyle/>
                    <a:p>
                      <a:r>
                        <a:rPr lang="en-US" dirty="0" err="1"/>
                        <a:t>Orde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Kogelvisachtigen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6911238"/>
                  </a:ext>
                </a:extLst>
              </a:tr>
              <a:tr h="638583">
                <a:tc>
                  <a:txBody>
                    <a:bodyPr/>
                    <a:lstStyle/>
                    <a:p>
                      <a:r>
                        <a:rPr lang="en-US" dirty="0" err="1"/>
                        <a:t>Familie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Maanvissen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271636"/>
                  </a:ext>
                </a:extLst>
              </a:tr>
              <a:tr h="638583">
                <a:tc>
                  <a:txBody>
                    <a:bodyPr/>
                    <a:lstStyle/>
                    <a:p>
                      <a:r>
                        <a:rPr lang="en-US" dirty="0" err="1"/>
                        <a:t>Geslacht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Mola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8250577"/>
                  </a:ext>
                </a:extLst>
              </a:tr>
              <a:tr h="638583">
                <a:tc>
                  <a:txBody>
                    <a:bodyPr/>
                    <a:lstStyle/>
                    <a:p>
                      <a:r>
                        <a:rPr lang="en-US" dirty="0" err="1"/>
                        <a:t>Soort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Mola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57790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4745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E295E-CCAB-F849-ACD0-D13DDF3AC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Voorbeelden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65DCA5D-8BF1-9547-9985-8DA3C2683127}"/>
              </a:ext>
            </a:extLst>
          </p:cNvPr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286871" y="1580260"/>
          <a:ext cx="6898342" cy="484206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449171">
                  <a:extLst>
                    <a:ext uri="{9D8B030D-6E8A-4147-A177-3AD203B41FA5}">
                      <a16:colId xmlns:a16="http://schemas.microsoft.com/office/drawing/2014/main" val="437018951"/>
                    </a:ext>
                  </a:extLst>
                </a:gridCol>
                <a:gridCol w="3449171">
                  <a:extLst>
                    <a:ext uri="{9D8B030D-6E8A-4147-A177-3AD203B41FA5}">
                      <a16:colId xmlns:a16="http://schemas.microsoft.com/office/drawing/2014/main" val="3621867943"/>
                    </a:ext>
                  </a:extLst>
                </a:gridCol>
              </a:tblGrid>
              <a:tr h="516725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Mensen</a:t>
                      </a:r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0525018"/>
                  </a:ext>
                </a:extLst>
              </a:tr>
              <a:tr h="492409">
                <a:tc>
                  <a:txBody>
                    <a:bodyPr/>
                    <a:lstStyle/>
                    <a:p>
                      <a:r>
                        <a:rPr lang="en-US" dirty="0" err="1"/>
                        <a:t>Rijk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Dieren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003326"/>
                  </a:ext>
                </a:extLst>
              </a:tr>
              <a:tr h="638583">
                <a:tc>
                  <a:txBody>
                    <a:bodyPr/>
                    <a:lstStyle/>
                    <a:p>
                      <a:r>
                        <a:rPr lang="en-US" dirty="0" err="1"/>
                        <a:t>Afdeling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Gewervelden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2642261"/>
                  </a:ext>
                </a:extLst>
              </a:tr>
              <a:tr h="638583">
                <a:tc>
                  <a:txBody>
                    <a:bodyPr/>
                    <a:lstStyle/>
                    <a:p>
                      <a:r>
                        <a:rPr lang="en-US" dirty="0" err="1"/>
                        <a:t>Klasse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Zoogdieren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8185978"/>
                  </a:ext>
                </a:extLst>
              </a:tr>
              <a:tr h="638583">
                <a:tc>
                  <a:txBody>
                    <a:bodyPr/>
                    <a:lstStyle/>
                    <a:p>
                      <a:r>
                        <a:rPr lang="en-US" dirty="0" err="1"/>
                        <a:t>Orde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Primaten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264567"/>
                  </a:ext>
                </a:extLst>
              </a:tr>
              <a:tr h="638583">
                <a:tc>
                  <a:txBody>
                    <a:bodyPr/>
                    <a:lstStyle/>
                    <a:p>
                      <a:r>
                        <a:rPr lang="en-US" dirty="0" err="1"/>
                        <a:t>Familie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Hominidae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7070877"/>
                  </a:ext>
                </a:extLst>
              </a:tr>
              <a:tr h="638583">
                <a:tc>
                  <a:txBody>
                    <a:bodyPr/>
                    <a:lstStyle/>
                    <a:p>
                      <a:r>
                        <a:rPr lang="en-US" dirty="0" err="1"/>
                        <a:t>Geslacht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Homo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7732461"/>
                  </a:ext>
                </a:extLst>
              </a:tr>
              <a:tr h="638583">
                <a:tc>
                  <a:txBody>
                    <a:bodyPr/>
                    <a:lstStyle/>
                    <a:p>
                      <a:r>
                        <a:rPr lang="en-US" dirty="0" err="1"/>
                        <a:t>Soort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Sapiens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4768646"/>
                  </a:ext>
                </a:extLst>
              </a:tr>
            </a:tbl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688D9A-A946-6745-979F-C4F8842EB59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D8D92A-855D-5943-9509-895B9C560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1912" y="2183699"/>
            <a:ext cx="3635188" cy="363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002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FBCDF-67E3-1447-B522-5493B0453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Opdrachten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B664B-69DD-FF40-9F0C-47B0B486C6E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Vragen</a:t>
            </a:r>
            <a:r>
              <a:rPr lang="en-US" dirty="0"/>
              <a:t> op </a:t>
            </a:r>
            <a:r>
              <a:rPr lang="en-US" dirty="0" err="1"/>
              <a:t>Wikiwijs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Vragen</a:t>
            </a:r>
            <a:r>
              <a:rPr lang="en-US" dirty="0"/>
              <a:t>?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4906F0-1D72-CA4F-87BA-D94C941128C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605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</Words>
  <Application>Microsoft Macintosh PowerPoint</Application>
  <PresentationFormat>Widescreen</PresentationFormat>
  <Paragraphs>70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Naamgeving</vt:lpstr>
      <vt:lpstr>Voorbeelden</vt:lpstr>
      <vt:lpstr>Voorbeelden</vt:lpstr>
      <vt:lpstr>Opdrachten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Naamgeving</dc:title>
  <dc:creator>Microsoft Office User</dc:creator>
  <cp:lastModifiedBy>Microsoft Office User</cp:lastModifiedBy>
  <cp:revision>1</cp:revision>
  <dcterms:created xsi:type="dcterms:W3CDTF">2019-09-24T09:55:24Z</dcterms:created>
  <dcterms:modified xsi:type="dcterms:W3CDTF">2019-09-24T09:55:40Z</dcterms:modified>
</cp:coreProperties>
</file>