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86" r:id="rId2"/>
    <p:sldId id="287" r:id="rId3"/>
    <p:sldId id="288" r:id="rId4"/>
    <p:sldId id="289" r:id="rId5"/>
    <p:sldId id="29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89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25327-292B-BB43-92B9-0ECB099EE40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17CAF-8AE0-A140-BFD5-6346155E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7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Afdelingen</a:t>
            </a:r>
            <a:r>
              <a:rPr lang="en-US" dirty="0"/>
              <a:t>: </a:t>
            </a:r>
            <a:r>
              <a:rPr lang="en-US" dirty="0" err="1"/>
              <a:t>Gewerfelde</a:t>
            </a:r>
            <a:r>
              <a:rPr lang="en-US" dirty="0"/>
              <a:t> </a:t>
            </a:r>
            <a:r>
              <a:rPr lang="en-US" dirty="0" err="1"/>
              <a:t>dieren</a:t>
            </a:r>
            <a:r>
              <a:rPr lang="en-US" dirty="0"/>
              <a:t>, </a:t>
            </a:r>
            <a:r>
              <a:rPr lang="en-US" dirty="0" err="1"/>
              <a:t>weekdieren</a:t>
            </a:r>
            <a:r>
              <a:rPr lang="en-US" dirty="0"/>
              <a:t>, </a:t>
            </a:r>
            <a:r>
              <a:rPr lang="en-US" dirty="0" err="1"/>
              <a:t>geleedpotige</a:t>
            </a:r>
            <a:r>
              <a:rPr lang="en-US" dirty="0"/>
              <a:t> </a:t>
            </a:r>
            <a:r>
              <a:rPr lang="en-US" dirty="0" err="1"/>
              <a:t>dieren</a:t>
            </a:r>
            <a:r>
              <a:rPr lang="en-US" dirty="0"/>
              <a:t>, </a:t>
            </a:r>
            <a:r>
              <a:rPr lang="en-US" dirty="0" err="1"/>
              <a:t>sponzen</a:t>
            </a:r>
            <a:r>
              <a:rPr lang="en-US" dirty="0"/>
              <a:t>, </a:t>
            </a:r>
            <a:r>
              <a:rPr lang="en-US" dirty="0" err="1"/>
              <a:t>wormen</a:t>
            </a:r>
            <a:r>
              <a:rPr lang="en-US" dirty="0"/>
              <a:t>, </a:t>
            </a:r>
            <a:r>
              <a:rPr lang="en-US" dirty="0" err="1"/>
              <a:t>neteldieren</a:t>
            </a:r>
            <a:r>
              <a:rPr lang="en-US" dirty="0"/>
              <a:t>, </a:t>
            </a:r>
            <a:r>
              <a:rPr lang="en-US" dirty="0" err="1"/>
              <a:t>stekelhuiden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6A9B-F6EB-4CE8-999E-EB802FDD9D3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94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1A5D-C94C-1247-8DEB-BE3490F1F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82F09-5387-6B42-BA17-C98B53EF0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8C56A-CD3D-9C4E-874F-9F1222BD8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25D2A-2459-E344-A611-5B85A0D87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4F94F-BD0F-924D-AB8E-0AD09843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1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E92C-D355-334D-9646-8FBE0BF7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84CBF-CC43-7744-B1EA-8A7F19EB9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7BFFE-C92C-4B48-B940-F7439B11C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A9094-F508-B441-A867-97E0B242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A7E22-BF63-574F-8343-E5EFF2EE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9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2B349B-F039-E443-8540-BB9772413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0E11B-144F-1B4D-93AF-DB2BE6CFA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D755D-E6BC-DD4A-8B8A-39BC94A5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2164-7D08-974B-A85D-4158D3466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64FD3-A98C-0545-B124-02DDB702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3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79ADC-50F1-9947-929D-4C394463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A383C-A24D-AB4D-A3AE-3A8012361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6CE95-8643-624E-9A6E-C693648E2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CF91C-FDCF-974E-A586-6E8D3769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6A9AF-6C3E-9F4D-84F9-1C08912A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7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6D50-9778-9E42-B314-5012D3D5D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2A4A5-FB50-F74A-AEB4-E4016F50F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6FD91-D332-634A-8662-D0898E25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9CFE4-F5D2-CE45-BCE4-0CDEFEA4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A9CFB-B8FF-BA4F-8778-32177902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1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9203C-BAE2-134E-A55D-042A6D2D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E727C-08B4-3E4E-B7E7-89D232532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9F167-7DE2-FF41-B868-09D16EE8D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296D5-2B30-284B-964E-AB906514B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EA6B2-CE2D-7147-8F29-22A54F97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488CA-F8C5-DF48-A50F-4FC794A6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3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851C0-CAF1-5341-BB00-AB4AB321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FA507-D93D-664C-AB5C-D475DE192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E4382-6415-334A-95A3-F8767363F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4583E-13AD-4649-951A-AC5EE5EDD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B92379-1510-FD4F-BE82-086D0FD15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3E531-CEBC-8449-B47D-FFD9E7FC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A9F115-B439-2047-9411-7D3531C4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2A33DC-D2A9-5F4D-A85A-21DDE7FE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07BE-B6F2-5546-BE76-B911935EF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7DE75C-822A-3F44-9DB6-A81BB25A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21F0AD-E05D-5F4C-A1B0-B257B7B3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09E91-818C-2A44-BDDD-612810CED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6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CA0DE-BA12-004F-A1C6-EB50FAEBC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7559D-C042-1F46-871B-CB0E8928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F1136-2BB5-EA41-9FB5-F2D284F8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6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84DC1-9019-104D-A8C4-7A316993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0EFFB-0592-6E46-98A6-99735C715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DAF0E-C61E-7F42-9B95-3AA25E5A6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8DFE-C9AE-1D41-9D53-0C59FA95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EAB7A-03F9-5D49-8B01-B560EF21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D9976-2D00-A947-A066-1308B6098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2F68F-3847-504C-971B-D1AC588D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83E6D-B72C-6F4D-BE51-5CA6C5DEC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C4E5A-1572-4E40-9868-64D1870FE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38F38-12DA-A842-9A20-82716A97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FB9CB-0243-F940-A17C-D26214DFB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B2B0E-DDF7-5147-9436-95177EB16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5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5B9A3E-46AC-DE42-90B6-F29F5E88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11818-98FC-0245-9E5E-30179BA23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13B07-A945-7844-ADED-5E51E73198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420C4-7A54-6644-9D7E-E8E4296781D4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69266-629E-454C-8ABB-05C2C818D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AB60E-C13C-8E44-BC11-48159734E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9D2E-67D1-5946-A78F-6243373F7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4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A1D274-F564-3446-86CB-0238417AA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48" t="20549"/>
          <a:stretch/>
        </p:blipFill>
        <p:spPr>
          <a:xfrm>
            <a:off x="8871980" y="4710959"/>
            <a:ext cx="1713183" cy="1186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E08930-F7B2-A14F-865C-93463E51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Afdeling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87B86-460B-9449-9FEA-04958BAD58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Gewerfelde</a:t>
            </a:r>
            <a:r>
              <a:rPr lang="en-US" dirty="0"/>
              <a:t> </a:t>
            </a:r>
            <a:r>
              <a:rPr lang="en-US" dirty="0" err="1"/>
              <a:t>dieren</a:t>
            </a:r>
            <a:endParaRPr lang="en-US" dirty="0"/>
          </a:p>
          <a:p>
            <a:r>
              <a:rPr lang="en-US" dirty="0" err="1"/>
              <a:t>Geleedpotigen</a:t>
            </a:r>
            <a:endParaRPr lang="en-US" dirty="0"/>
          </a:p>
          <a:p>
            <a:r>
              <a:rPr lang="en-US" dirty="0" err="1"/>
              <a:t>Weekdieren</a:t>
            </a:r>
            <a:endParaRPr lang="en-US" dirty="0"/>
          </a:p>
          <a:p>
            <a:r>
              <a:rPr lang="en-US" dirty="0" err="1"/>
              <a:t>Sponzen</a:t>
            </a:r>
            <a:endParaRPr lang="en-US" dirty="0"/>
          </a:p>
          <a:p>
            <a:r>
              <a:rPr lang="en-US" dirty="0" err="1"/>
              <a:t>Wormen</a:t>
            </a:r>
            <a:endParaRPr lang="en-US" dirty="0"/>
          </a:p>
          <a:p>
            <a:r>
              <a:rPr lang="en-US" dirty="0" err="1"/>
              <a:t>Neteldieren</a:t>
            </a:r>
            <a:endParaRPr lang="en-US" dirty="0"/>
          </a:p>
          <a:p>
            <a:r>
              <a:rPr lang="en-US" dirty="0" err="1"/>
              <a:t>Stekelhuiden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DBBE9B-E37C-7E45-BB42-76E5C67AE3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355231" y="2096294"/>
            <a:ext cx="2705100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F91BDE-A577-9140-BC83-DCBA1BAE2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9047" y="3965141"/>
            <a:ext cx="1764227" cy="2364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3341-2CB3-6443-B1F6-6C965B2625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7"/>
          <a:stretch/>
        </p:blipFill>
        <p:spPr>
          <a:xfrm>
            <a:off x="3787020" y="4983156"/>
            <a:ext cx="2429814" cy="135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5DAF87-F504-834F-99AC-3DE9EA7F84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95" r="4150" b="19039"/>
          <a:stretch/>
        </p:blipFill>
        <p:spPr>
          <a:xfrm>
            <a:off x="-124435" y="4889669"/>
            <a:ext cx="1637351" cy="1032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FF625B-C823-7D40-9FDF-DEB7835004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4828" y="7365"/>
            <a:ext cx="2425122" cy="161545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E7A172-F02B-B54D-AC60-54EBB0324D88}"/>
              </a:ext>
            </a:extLst>
          </p:cNvPr>
          <p:cNvCxnSpPr>
            <a:cxnSpLocks/>
          </p:cNvCxnSpPr>
          <p:nvPr/>
        </p:nvCxnSpPr>
        <p:spPr>
          <a:xfrm flipV="1">
            <a:off x="3628754" y="2660073"/>
            <a:ext cx="1458635" cy="19174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10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36638-2B6D-1E40-B65B-7F129274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Klasse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6CB7D-20D6-844A-BBD9-A273519D24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gewerfelde</a:t>
            </a:r>
            <a:r>
              <a:rPr lang="en-US" dirty="0"/>
              <a:t> </a:t>
            </a:r>
            <a:r>
              <a:rPr lang="en-US" dirty="0" err="1"/>
              <a:t>dieren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Vissen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Amfibien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Reptielen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Vogels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Zoogdieren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B08A2-4BA3-0747-A61C-1908F0DC6F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4809" y="2096294"/>
            <a:ext cx="2705100" cy="3810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1E639A-2CC3-D741-A92A-055A8E4A85F2}"/>
              </a:ext>
            </a:extLst>
          </p:cNvPr>
          <p:cNvCxnSpPr>
            <a:cxnSpLocks/>
          </p:cNvCxnSpPr>
          <p:nvPr/>
        </p:nvCxnSpPr>
        <p:spPr>
          <a:xfrm flipV="1">
            <a:off x="3677419" y="2484120"/>
            <a:ext cx="2220461" cy="96036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44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5C026-23E7-894B-B2E0-48288D117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034AB-DA1B-6049-A012-AB3D705D5B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4CD2F-69E3-8D4A-B020-C93A61BE1D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zoogdieren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19 </a:t>
            </a:r>
            <a:r>
              <a:rPr lang="en-US" dirty="0" err="1"/>
              <a:t>ordes</a:t>
            </a:r>
            <a:r>
              <a:rPr lang="en-US" dirty="0"/>
              <a:t>, </a:t>
            </a:r>
            <a:r>
              <a:rPr lang="en-US" dirty="0" err="1"/>
              <a:t>waarbij</a:t>
            </a:r>
            <a:r>
              <a:rPr lang="en-US" dirty="0"/>
              <a:t>:)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knaagdieren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roofdieren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Primaten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Walvissen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Onevenhoevigen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Evenhoevigen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841225-5D65-5540-98A3-0BFB3F71B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09" y="2096294"/>
            <a:ext cx="2705100" cy="3810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AAED0C-C316-0A4C-B878-1A4DFD565C94}"/>
              </a:ext>
            </a:extLst>
          </p:cNvPr>
          <p:cNvCxnSpPr>
            <a:cxnSpLocks/>
          </p:cNvCxnSpPr>
          <p:nvPr/>
        </p:nvCxnSpPr>
        <p:spPr>
          <a:xfrm flipV="1">
            <a:off x="3743034" y="3002280"/>
            <a:ext cx="2063406" cy="99901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8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261E-4B0C-B046-9008-5DDC4C5E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Familie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776BE-F01B-D94A-85A3-EDE52B0E09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AE74E-05C7-0D4A-9BF6-FA1AE77827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onevenhoevigen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dirty="0" err="1"/>
              <a:t>Paardachtige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paarden</a:t>
            </a:r>
            <a:r>
              <a:rPr lang="en-US" dirty="0"/>
              <a:t>, </a:t>
            </a:r>
            <a:r>
              <a:rPr lang="en-US" dirty="0" err="1"/>
              <a:t>ezels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zebra’s)</a:t>
            </a:r>
          </a:p>
          <a:p>
            <a:pPr>
              <a:buFontTx/>
              <a:buChar char="-"/>
            </a:pPr>
            <a:r>
              <a:rPr lang="en-US" dirty="0" err="1"/>
              <a:t>Rhinocerotidae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neushoorns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dirty="0" err="1"/>
              <a:t>Tapiridae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tapiers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BB9E9-5B45-9240-BB3F-8F3948AE5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09" y="2096294"/>
            <a:ext cx="2705100" cy="3810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FB7627-FBCC-C245-BFD6-05FDBB370534}"/>
              </a:ext>
            </a:extLst>
          </p:cNvPr>
          <p:cNvCxnSpPr>
            <a:cxnSpLocks/>
          </p:cNvCxnSpPr>
          <p:nvPr/>
        </p:nvCxnSpPr>
        <p:spPr>
          <a:xfrm flipV="1">
            <a:off x="3764280" y="2743200"/>
            <a:ext cx="2255520" cy="18288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A5BE5A5-A6EE-BB44-8F09-31264C3CC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205853"/>
            <a:ext cx="4869529" cy="36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630D-22BF-8B4F-AC71-B2D41F23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Geslacht</a:t>
            </a:r>
            <a:r>
              <a:rPr lang="en-US" dirty="0"/>
              <a:t>, </a:t>
            </a:r>
            <a:r>
              <a:rPr lang="en-US" dirty="0" err="1"/>
              <a:t>soort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F3E5B-CBF2-AD4D-A324-2AB6EDD13F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1CA05-C05D-EB4E-B583-F8C130D85C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Geslacht</a:t>
            </a:r>
            <a:br>
              <a:rPr lang="en-US" dirty="0"/>
            </a:br>
            <a:r>
              <a:rPr lang="en-US" i="1" dirty="0"/>
              <a:t>Equus</a:t>
            </a:r>
          </a:p>
          <a:p>
            <a:r>
              <a:rPr lang="en-US" dirty="0" err="1"/>
              <a:t>Soort</a:t>
            </a:r>
            <a:r>
              <a:rPr lang="en-US" dirty="0"/>
              <a:t>: </a:t>
            </a:r>
            <a:br>
              <a:rPr lang="en-US" dirty="0"/>
            </a:br>
            <a:r>
              <a:rPr lang="en-US" i="1" dirty="0"/>
              <a:t>Ferus</a:t>
            </a:r>
            <a:br>
              <a:rPr lang="en-US" i="1" dirty="0"/>
            </a:br>
            <a:endParaRPr lang="en-US" i="1" dirty="0"/>
          </a:p>
          <a:p>
            <a:r>
              <a:rPr lang="en-US" dirty="0" err="1"/>
              <a:t>Ondersoort</a:t>
            </a:r>
            <a:r>
              <a:rPr lang="en-US" dirty="0"/>
              <a:t>:</a:t>
            </a:r>
            <a:br>
              <a:rPr lang="en-US" dirty="0"/>
            </a:br>
            <a:r>
              <a:rPr lang="en-US" i="1" dirty="0"/>
              <a:t>Equus </a:t>
            </a:r>
            <a:r>
              <a:rPr lang="en-US" i="1" dirty="0" err="1"/>
              <a:t>ferus</a:t>
            </a:r>
            <a:r>
              <a:rPr lang="en-US" i="1" dirty="0"/>
              <a:t> </a:t>
            </a:r>
            <a:r>
              <a:rPr lang="en-US" i="1" dirty="0" err="1"/>
              <a:t>caballus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99B7CC-FD7E-514A-B945-318D9B288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09" y="2096294"/>
            <a:ext cx="270510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26672C-6306-7A45-BBC3-449285F78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848" y="1690688"/>
            <a:ext cx="2839561" cy="209230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C098F5-1704-C442-AC30-3C58C64571AC}"/>
              </a:ext>
            </a:extLst>
          </p:cNvPr>
          <p:cNvCxnSpPr>
            <a:cxnSpLocks/>
          </p:cNvCxnSpPr>
          <p:nvPr/>
        </p:nvCxnSpPr>
        <p:spPr>
          <a:xfrm flipV="1">
            <a:off x="3764280" y="2367643"/>
            <a:ext cx="2530602" cy="275958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F0188E-048B-4744-94F5-9B6A6C694FF1}"/>
              </a:ext>
            </a:extLst>
          </p:cNvPr>
          <p:cNvCxnSpPr>
            <a:cxnSpLocks/>
          </p:cNvCxnSpPr>
          <p:nvPr/>
        </p:nvCxnSpPr>
        <p:spPr>
          <a:xfrm flipV="1">
            <a:off x="3764280" y="3282043"/>
            <a:ext cx="2515743" cy="246502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953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51</Words>
  <Application>Microsoft Macintosh PowerPoint</Application>
  <PresentationFormat>Widescreen</PresentationFormat>
  <Paragraphs>29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Afdeling</vt:lpstr>
      <vt:lpstr>Klasse</vt:lpstr>
      <vt:lpstr>Orde</vt:lpstr>
      <vt:lpstr>Familie</vt:lpstr>
      <vt:lpstr>Geslacht, soort en ras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Afdeling</dc:title>
  <dc:creator>Microsoft Office User</dc:creator>
  <cp:lastModifiedBy>Microsoft Office User</cp:lastModifiedBy>
  <cp:revision>2</cp:revision>
  <dcterms:created xsi:type="dcterms:W3CDTF">2019-09-24T09:46:03Z</dcterms:created>
  <dcterms:modified xsi:type="dcterms:W3CDTF">2019-09-24T09:54:52Z</dcterms:modified>
</cp:coreProperties>
</file>