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82" r:id="rId2"/>
    <p:sldId id="283" r:id="rId3"/>
    <p:sldId id="284" r:id="rId4"/>
    <p:sldId id="28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9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F461C-9ED7-3545-BF79-9AF8D186E3BD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91327-8A73-224D-B0D2-58EEEA713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6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40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33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Dieren</a:t>
            </a:r>
            <a:r>
              <a:rPr lang="en-US" dirty="0"/>
              <a:t>, </a:t>
            </a:r>
            <a:r>
              <a:rPr lang="en-US" dirty="0" err="1"/>
              <a:t>planten</a:t>
            </a:r>
            <a:r>
              <a:rPr lang="en-US" dirty="0"/>
              <a:t>, </a:t>
            </a:r>
            <a:r>
              <a:rPr lang="en-US" dirty="0" err="1"/>
              <a:t>schimmels</a:t>
            </a:r>
            <a:r>
              <a:rPr lang="en-US" dirty="0"/>
              <a:t>, </a:t>
            </a:r>
            <a:r>
              <a:rPr lang="en-US" dirty="0" err="1"/>
              <a:t>bacterien</a:t>
            </a:r>
            <a:r>
              <a:rPr lang="en-US" dirty="0"/>
              <a:t>, </a:t>
            </a:r>
            <a:r>
              <a:rPr lang="en-US" dirty="0" err="1"/>
              <a:t>protisten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637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369E-3F97-1F4C-9F94-E93EA2C01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C7F20-5407-8243-93D5-DCAC59B06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E7854-2649-BB41-85D3-5489AB41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D2426-6AF8-1B49-970F-036CEE27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271CB-E239-434D-B66A-70E61857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6ACFF-CB8B-994B-AD47-ACB89B70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51846-8B6B-104E-B205-3AAB7C0B9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698A1-0360-7848-8926-DB3C0273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C868B-9845-1A49-B334-66266816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DAA3C-B284-3C4C-9544-2F602639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5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1CEC56-FB4D-0F4B-BFD1-2BB456E6B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C429C-40E6-8F43-872D-48B2DED2E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506D1-10E0-CE4B-BDEC-40DD0716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5D042-98D4-EE4A-8157-7F650627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E8DB8-4BC1-3046-BC20-A6E728797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4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0F29-0250-E541-B5A4-FE0D43659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23A5F-B9D4-394F-BF30-544FDF20B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25DEC-0348-774A-B7B5-4AF6E14B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9CDE6-92CB-0B43-835A-D79D4ABB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12AF4-91AF-A641-A4EA-EAF023E6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9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8655-D1D4-9249-8C3F-EF3D30D45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F5630-D702-4840-B29D-8FD81D362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EC1C2-0ED3-C944-AB0F-889AC408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ECB12-5844-7447-9E9C-FE7D4D3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4595B-6B32-D84E-AABD-BD92B52B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4A8B-995B-DD47-945E-697C122E2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076AC-25E2-AF47-B457-385291726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A9154-B961-F249-ACA5-2632ABCE5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7C458-5EB5-C24A-8E1F-222DB46F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4D77C-9C6E-204E-8C1F-CA9C3113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5A480-AB0B-A04B-81B2-9E479CA5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5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740B-AC9D-B74D-8564-70D20B1DC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A4C36-5745-B34F-A33C-191DE93FB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E798B-9BCC-A345-AB6E-B0E3230E7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4FAAB-C1B3-E648-801D-FA524BA5A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66EB1-8B80-F546-9CC8-EA272A4F2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C3F3B-F97B-824A-91A6-9BA44CD8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07EF9-0574-4A47-AF3B-6B25188C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31DBAF-2ADA-9F4B-99B2-D951A109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4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3DE2-7D91-C54A-9BEE-E0951F137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0ED279-56BF-AC4F-B52A-3A1CE930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A9FA8-8B28-124C-960E-7D05B515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CA7A8-7D51-7A45-B01E-300D4C6A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3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FA310-E8CB-8945-B352-BF9ABB5D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116ED-8E1B-EF43-8EE1-97D80139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80136-48B6-434B-80FF-86D2A1C4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3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195F-D6E1-2F4E-A6E3-04E02E1F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165EC-E9EE-6A44-A46F-1623D9547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B24E0-7701-D14D-BB39-A16919AA9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3E88-75BA-1542-82E3-47047F68D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1C03B-893B-7F45-8CFA-66691B23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93861-1971-3A49-9703-C32007DE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18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10B3-869A-EC4C-ADAB-673DAD47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A92A8-4D2F-7C42-8BF5-3FD2AE94A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1BD6D-25FA-5542-80EA-47B9EE426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224BF-D753-C646-85AB-CEE41FE6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0C-AFA5-6E40-A6AA-52CDAA96B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47F49-202D-1B4E-9455-BDC47AF6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10237-C82F-D747-8D45-A98708FBC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11B72-CC7C-F448-B389-243A6AC30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6BE4A-F623-3841-8920-5912980D0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C62F1-CA8F-344B-90CD-B94320C400DF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1FB86-3EE3-A043-AD78-935611AF6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E5708-E4A1-9F44-B36F-FB2CC10E6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A2C4-B168-5249-98EA-761BA3F84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6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149580/Biologie_Periode_1___2019_2020_#!page-5495515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B9BA-B2B3-2C45-8DAC-D266B92D1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Deze</a:t>
            </a:r>
            <a:r>
              <a:rPr lang="en-US" dirty="0"/>
              <a:t> 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79EF9-F09A-9846-B31F-34B26A1931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Opdrachten</a:t>
            </a:r>
            <a:r>
              <a:rPr lang="en-US" dirty="0"/>
              <a:t> </a:t>
            </a:r>
            <a:r>
              <a:rPr lang="en-US" dirty="0" err="1"/>
              <a:t>afgelopen</a:t>
            </a:r>
            <a:r>
              <a:rPr lang="en-US" dirty="0"/>
              <a:t> week</a:t>
            </a:r>
          </a:p>
          <a:p>
            <a:r>
              <a:rPr lang="en-US" dirty="0" err="1"/>
              <a:t>Taxonomie</a:t>
            </a:r>
            <a:r>
              <a:rPr lang="en-US" dirty="0"/>
              <a:t> </a:t>
            </a:r>
          </a:p>
          <a:p>
            <a:r>
              <a:rPr lang="en-US" dirty="0" err="1"/>
              <a:t>Opdrachten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5A0EE2-35CF-934D-9CC3-780D0FE58D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3C7E8E-75C0-DE4F-90CF-271F65F8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935389"/>
            <a:ext cx="5334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8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C0C5B7-FDE2-EA43-A2D7-F8AA4AD0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64942" y="1825625"/>
            <a:ext cx="6929403" cy="3897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7E2F4-BA66-6042-BE07-9B3C7AE0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Opdrachten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C829-F857-7E4A-9A42-10B698FCDA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hlinkClick r:id="rId3"/>
              </a:rPr>
              <a:t>Werkblad</a:t>
            </a:r>
            <a:r>
              <a:rPr lang="en-US" dirty="0">
                <a:hlinkClick r:id="rId3"/>
              </a:rPr>
              <a:t> 2</a:t>
            </a:r>
          </a:p>
          <a:p>
            <a:pPr marL="0" indent="0">
              <a:buNone/>
            </a:pPr>
            <a:r>
              <a:rPr lang="en-US" dirty="0" err="1">
                <a:hlinkClick r:id="rId3"/>
              </a:rPr>
              <a:t>Werkblad</a:t>
            </a:r>
            <a:r>
              <a:rPr lang="en-US" dirty="0">
                <a:hlinkClick r:id="rId3"/>
              </a:rPr>
              <a:t> 4</a:t>
            </a:r>
          </a:p>
          <a:p>
            <a:pPr marL="0" indent="0">
              <a:buNone/>
            </a:pPr>
            <a:r>
              <a:rPr lang="en-US" dirty="0" err="1">
                <a:hlinkClick r:id="rId3"/>
              </a:rPr>
              <a:t>Vragen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4B92E-4988-024E-893F-37B1781EFE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63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AFD9-45C4-B846-9EC0-98FCA982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Taxonomie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37F43-7C12-C648-A0D2-02D83F9A2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37852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 de </a:t>
            </a:r>
            <a:r>
              <a:rPr lang="en-US" dirty="0" err="1"/>
              <a:t>wetenschap</a:t>
            </a:r>
            <a:r>
              <a:rPr lang="en-US" dirty="0"/>
              <a:t> die </a:t>
            </a:r>
            <a:r>
              <a:rPr lang="en-US" dirty="0" err="1"/>
              <a:t>zich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bezighoudt</a:t>
            </a:r>
            <a:r>
              <a:rPr lang="en-US" dirty="0"/>
              <a:t> met </a:t>
            </a:r>
            <a:r>
              <a:rPr lang="en-US" dirty="0" err="1"/>
              <a:t>beschrijven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benoemen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indelen</a:t>
            </a:r>
            <a:r>
              <a:rPr lang="en-US" dirty="0"/>
              <a:t> van </a:t>
            </a:r>
            <a:r>
              <a:rPr lang="en-US" dirty="0" err="1"/>
              <a:t>organismen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5CAA4-A0A3-6C47-BB92-CBBD1FE6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87" y="3424714"/>
            <a:ext cx="2437633" cy="343328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491018-B998-D148-BA0F-A2C9B21F6C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141356-F56D-A540-A07E-7C421FEA8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02" y="1415732"/>
            <a:ext cx="5774298" cy="517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3CEA-71A2-8842-9980-34A485B5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Rijk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4F5E10-BD46-9349-B04F-8336D77DCE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52203" y="2096294"/>
            <a:ext cx="2705100" cy="3810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CFCFE2-56BC-BA40-9750-B27BE0310C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BDEBDB-1B4B-9C47-B8AC-2C088F0A0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25" t="4157" r="13634" b="5850"/>
          <a:stretch/>
        </p:blipFill>
        <p:spPr>
          <a:xfrm>
            <a:off x="5628068" y="1468192"/>
            <a:ext cx="4816697" cy="470877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5AE432-9167-1C45-B9CF-18E8D79B58DA}"/>
              </a:ext>
            </a:extLst>
          </p:cNvPr>
          <p:cNvCxnSpPr>
            <a:cxnSpLocks/>
          </p:cNvCxnSpPr>
          <p:nvPr/>
        </p:nvCxnSpPr>
        <p:spPr>
          <a:xfrm>
            <a:off x="3580326" y="2303174"/>
            <a:ext cx="991674" cy="1438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413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Widescreen</PresentationFormat>
  <Paragraphs>17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Deze les</vt:lpstr>
      <vt:lpstr>Opdrachten</vt:lpstr>
      <vt:lpstr>Taxonomie </vt:lpstr>
      <vt:lpstr>Rijk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Deze les</dc:title>
  <dc:creator>Microsoft Office User</dc:creator>
  <cp:lastModifiedBy>Microsoft Office User</cp:lastModifiedBy>
  <cp:revision>2</cp:revision>
  <dcterms:created xsi:type="dcterms:W3CDTF">2019-09-24T09:45:24Z</dcterms:created>
  <dcterms:modified xsi:type="dcterms:W3CDTF">2019-09-24T09:46:37Z</dcterms:modified>
</cp:coreProperties>
</file>