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4"/>
  </p:sldMasterIdLst>
  <p:sldIdLst>
    <p:sldId id="256" r:id="rId5"/>
    <p:sldId id="267" r:id="rId6"/>
    <p:sldId id="264" r:id="rId7"/>
    <p:sldId id="263" r:id="rId8"/>
    <p:sldId id="269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8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06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161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82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81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91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4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4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1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1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3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0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3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3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7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3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9530F-6B56-EA42-9624-E1DDA6153F2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9BFA1-9760-E24A-AE37-9FE5B79582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1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309FD-F5EF-1140-A8C8-B5C1FFE00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Maatschappelijke</a:t>
            </a:r>
            <a:r>
              <a:rPr lang="en-US" dirty="0"/>
              <a:t> stage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03D40-D57F-5545-8A8A-5774B7A710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/>
              <a:t>Door XXXXXXXXX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28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AA391-78F6-F947-AE5C-35FF40E76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Inleiding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71CBD-5BF5-F944-9923-3C1F7EAB0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nl-NL" dirty="0"/>
              <a:t>Waar heb ik mijn stage gedaan</a:t>
            </a:r>
          </a:p>
          <a:p>
            <a:pPr marL="342900" indent="-342900"/>
            <a:r>
              <a:rPr lang="nl-NL" dirty="0"/>
              <a:t>Wat heb ik gedaan tijdens mijn stage </a:t>
            </a:r>
          </a:p>
          <a:p>
            <a:pPr marL="342900" indent="-342900"/>
            <a:r>
              <a:rPr lang="nl-NL" dirty="0"/>
              <a:t>Plus en min punten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0160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87652-2C3B-9F42-8670-4792F924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586" y="764373"/>
            <a:ext cx="9112469" cy="1293028"/>
          </a:xfrm>
        </p:spPr>
        <p:txBody>
          <a:bodyPr/>
          <a:lstStyle/>
          <a:p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heb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mijn</a:t>
            </a:r>
            <a:r>
              <a:rPr lang="en-US" dirty="0"/>
              <a:t> stage </a:t>
            </a:r>
            <a:r>
              <a:rPr lang="en-US" dirty="0" err="1"/>
              <a:t>gedaan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70E73-0813-7E47-A9DA-AEF584AFB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400" dirty="0"/>
              <a:t>Togo  Oss    </a:t>
            </a:r>
          </a:p>
          <a:p>
            <a:pPr algn="ctr"/>
            <a:r>
              <a:rPr lang="en-US" sz="2400" dirty="0"/>
              <a:t>Tennis </a:t>
            </a:r>
            <a:r>
              <a:rPr lang="en-US" sz="2400" dirty="0" err="1"/>
              <a:t>Opleiding</a:t>
            </a:r>
            <a:r>
              <a:rPr lang="en-US" sz="2400" dirty="0"/>
              <a:t> </a:t>
            </a:r>
            <a:r>
              <a:rPr lang="en-US" sz="2400" dirty="0" err="1"/>
              <a:t>Gewest</a:t>
            </a:r>
            <a:r>
              <a:rPr lang="en-US" sz="2400" dirty="0"/>
              <a:t> Oss</a:t>
            </a:r>
          </a:p>
          <a:p>
            <a:pPr algn="ctr"/>
            <a:r>
              <a:rPr lang="en-US" sz="2400" dirty="0" err="1"/>
              <a:t>Rusheuvel</a:t>
            </a:r>
            <a:r>
              <a:rPr lang="en-US" sz="2400" dirty="0"/>
              <a:t>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342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A337-8BFE-3049-AF11-AF00C516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0" y="764373"/>
            <a:ext cx="6832600" cy="1293028"/>
          </a:xfrm>
        </p:spPr>
        <p:txBody>
          <a:bodyPr>
            <a:normAutofit/>
          </a:bodyPr>
          <a:lstStyle/>
          <a:p>
            <a:pPr algn="just"/>
            <a:r>
              <a:rPr lang="nl-NL" dirty="0"/>
              <a:t>Wat heb ik gedaan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4B259B-FBBF-B94A-B08F-9EA7EB355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811" y="1863400"/>
            <a:ext cx="1761189" cy="17611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CFF231-7DB1-4C4C-B391-5152B0499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212" y="3624589"/>
            <a:ext cx="2012788" cy="17611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55C61F-ABCA-BB45-81D0-952DEDF324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95" y="4800600"/>
            <a:ext cx="7651305" cy="19319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6259D-BF80-CE4D-B312-F0B8ED0C1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09" y="1606378"/>
            <a:ext cx="6832600" cy="3246680"/>
          </a:xfrm>
        </p:spPr>
        <p:txBody>
          <a:bodyPr>
            <a:normAutofit/>
          </a:bodyPr>
          <a:lstStyle/>
          <a:p>
            <a:pPr marL="342900" indent="-342900"/>
            <a:r>
              <a:rPr lang="en-US" dirty="0"/>
              <a:t>Rood     net </a:t>
            </a:r>
            <a:r>
              <a:rPr lang="en-US" dirty="0" err="1"/>
              <a:t>begonnen</a:t>
            </a:r>
            <a:r>
              <a:rPr lang="en-US" dirty="0"/>
              <a:t>    </a:t>
            </a:r>
          </a:p>
          <a:p>
            <a:pPr marL="342900" indent="-342900"/>
            <a:r>
              <a:rPr lang="en-US" dirty="0" err="1"/>
              <a:t>Oranje</a:t>
            </a:r>
            <a:r>
              <a:rPr lang="en-US" dirty="0"/>
              <a:t>  </a:t>
            </a:r>
            <a:r>
              <a:rPr lang="en-US" dirty="0" err="1"/>
              <a:t>beter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rood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Wat </a:t>
            </a:r>
            <a:r>
              <a:rPr lang="en-US" dirty="0" err="1"/>
              <a:t>heb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gedaan</a:t>
            </a:r>
            <a:endParaRPr lang="en-US" dirty="0"/>
          </a:p>
          <a:p>
            <a:pPr lvl="1"/>
            <a:r>
              <a:rPr lang="nl-NL" dirty="0"/>
              <a:t>Uitleg geven</a:t>
            </a:r>
          </a:p>
          <a:p>
            <a:pPr lvl="1"/>
            <a:r>
              <a:rPr lang="nl-NL" dirty="0"/>
              <a:t>Meehelpen</a:t>
            </a:r>
          </a:p>
          <a:p>
            <a:pPr lvl="1"/>
            <a:r>
              <a:rPr lang="nl-NL" dirty="0"/>
              <a:t>Les gegeven</a:t>
            </a: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134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042D3-26C6-CC4C-A691-1BA300133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Plus en min punten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651B9-1791-4B49-8ED9-761B827C1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Plus punten </a:t>
            </a:r>
          </a:p>
          <a:p>
            <a:r>
              <a:rPr lang="nl-NL" dirty="0"/>
              <a:t>Leerzaam</a:t>
            </a:r>
          </a:p>
          <a:p>
            <a:r>
              <a:rPr lang="nl-NL" dirty="0"/>
              <a:t>Sportief bezig </a:t>
            </a:r>
          </a:p>
          <a:p>
            <a:r>
              <a:rPr lang="nl-NL" dirty="0"/>
              <a:t>Leuk om te doen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Min punten </a:t>
            </a:r>
          </a:p>
          <a:p>
            <a:r>
              <a:rPr lang="nl-NL" dirty="0"/>
              <a:t>Soms niet luisteren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852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A769F-4998-A34B-A39E-A83D31CAA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nl-NL" dirty="0"/>
              <a:t>Einde</a:t>
            </a:r>
          </a:p>
        </p:txBody>
      </p:sp>
    </p:spTree>
    <p:extLst>
      <p:ext uri="{BB962C8B-B14F-4D97-AF65-F5344CB8AC3E}">
        <p14:creationId xmlns:p14="http://schemas.microsoft.com/office/powerpoint/2010/main" val="119133309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83226F79D3442AED56F16394E78FF" ma:contentTypeVersion="8" ma:contentTypeDescription="Een nieuw document maken." ma:contentTypeScope="" ma:versionID="ecc3de91a55a19a7e7bf871b496b100d">
  <xsd:schema xmlns:xsd="http://www.w3.org/2001/XMLSchema" xmlns:xs="http://www.w3.org/2001/XMLSchema" xmlns:p="http://schemas.microsoft.com/office/2006/metadata/properties" xmlns:ns3="03c1073f-59ca-4b02-9a54-25651d767f09" xmlns:ns4="54cf5622-c7f8-4ecf-a16b-d0c1e0637fa1" targetNamespace="http://schemas.microsoft.com/office/2006/metadata/properties" ma:root="true" ma:fieldsID="109e8cb7c3e5aba2d2482a3a151de4bb" ns3:_="" ns4:_="">
    <xsd:import namespace="03c1073f-59ca-4b02-9a54-25651d767f09"/>
    <xsd:import namespace="54cf5622-c7f8-4ecf-a16b-d0c1e0637fa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1073f-59ca-4b02-9a54-25651d767f0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f5622-c7f8-4ecf-a16b-d0c1e0637f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E580EA-3007-4A69-A7A8-40611C479396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3c1073f-59ca-4b02-9a54-25651d767f09"/>
    <ds:schemaRef ds:uri="http://schemas.microsoft.com/office/infopath/2007/PartnerControls"/>
    <ds:schemaRef ds:uri="54cf5622-c7f8-4ecf-a16b-d0c1e0637fa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5AB5D0-6A7D-4A27-9FEA-1D71CD427D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509210-9EFE-4A1E-B9AF-15EF50A12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1073f-59ca-4b02-9a54-25651d767f09"/>
    <ds:schemaRef ds:uri="54cf5622-c7f8-4ecf-a16b-d0c1e0637f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</Words>
  <Application>Microsoft Office PowerPoint</Application>
  <PresentationFormat>Breedbeeld</PresentationFormat>
  <Paragraphs>28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Maatschappelijke stage </vt:lpstr>
      <vt:lpstr>Inleiding</vt:lpstr>
      <vt:lpstr>Waar heb ik mijn stage gedaan </vt:lpstr>
      <vt:lpstr>Wat heb ik gedaan</vt:lpstr>
      <vt:lpstr>Plus en min punten</vt:lpstr>
      <vt:lpstr>Einde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Maatschappelijke stage</dc:title>
  <dc:creator>Heeswijk, M. (Martijn) van (1d)</dc:creator>
  <cp:lastModifiedBy>Janssen, MGTM (Thilly)</cp:lastModifiedBy>
  <cp:revision>3</cp:revision>
  <dcterms:created xsi:type="dcterms:W3CDTF">2019-05-11T10:28:31Z</dcterms:created>
  <dcterms:modified xsi:type="dcterms:W3CDTF">2019-09-17T13:52:41Z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0x010100F0483226F79D3442AED56F16394E78FF</vt:lpwstr>
  </property>
</Properties>
</file>