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3" r:id="rId10"/>
    <p:sldId id="261" r:id="rId11"/>
    <p:sldId id="262" r:id="rId12"/>
    <p:sldId id="264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7" d="100"/>
          <a:sy n="67" d="100"/>
        </p:scale>
        <p:origin x="4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37147"/>
          </a:xfrm>
        </p:spPr>
        <p:txBody>
          <a:bodyPr/>
          <a:lstStyle/>
          <a:p>
            <a:r>
              <a:rPr lang="de-DE" dirty="0" err="1">
                <a:latin typeface="Bradley Hand ITC"/>
                <a:cs typeface="Calibri Light"/>
              </a:rPr>
              <a:t>Mijn</a:t>
            </a:r>
            <a:r>
              <a:rPr lang="de-DE" dirty="0">
                <a:latin typeface="Bradley Hand ITC"/>
                <a:cs typeface="Calibri Light"/>
              </a:rPr>
              <a:t> </a:t>
            </a:r>
            <a:r>
              <a:rPr lang="de-DE" dirty="0" err="1">
                <a:latin typeface="Bradley Hand ITC"/>
                <a:cs typeface="Calibri Light"/>
              </a:rPr>
              <a:t>maatschapelijke</a:t>
            </a:r>
            <a:r>
              <a:rPr lang="de-DE" dirty="0">
                <a:latin typeface="Bradley Hand ITC"/>
                <a:cs typeface="Calibri Light"/>
              </a:rPr>
              <a:t> </a:t>
            </a:r>
            <a:r>
              <a:rPr lang="de-DE" dirty="0" err="1">
                <a:latin typeface="Bradley Hand ITC"/>
                <a:cs typeface="Calibri Light"/>
              </a:rPr>
              <a:t>stage</a:t>
            </a:r>
            <a:br>
              <a:rPr lang="de-DE" dirty="0">
                <a:cs typeface="Calibri Light"/>
              </a:rPr>
            </a:br>
            <a:br>
              <a:rPr lang="en-US" dirty="0"/>
            </a:br>
            <a:r>
              <a:rPr lang="de-DE" sz="3600" dirty="0" err="1">
                <a:latin typeface="Bradley Hand ITC"/>
                <a:cs typeface="Calibri Light"/>
              </a:rPr>
              <a:t>made</a:t>
            </a:r>
            <a:r>
              <a:rPr lang="de-DE" sz="3600" dirty="0">
                <a:latin typeface="Bradley Hand ITC"/>
                <a:cs typeface="Calibri Light"/>
              </a:rPr>
              <a:t> </a:t>
            </a:r>
            <a:r>
              <a:rPr lang="de-DE" sz="3600" dirty="0" err="1">
                <a:latin typeface="Bradley Hand ITC"/>
                <a:cs typeface="Calibri Light"/>
              </a:rPr>
              <a:t>by</a:t>
            </a:r>
            <a:r>
              <a:rPr lang="de-DE" sz="3600" dirty="0">
                <a:latin typeface="Bradley Hand ITC"/>
                <a:cs typeface="Calibri Light"/>
              </a:rPr>
              <a:t> XXXXXX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 flipV="1">
            <a:off x="1524000" y="5257800"/>
            <a:ext cx="9144000" cy="1090313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47E11-7942-489A-BB5D-C27B675B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Bradley Hand ITC"/>
              </a:rPr>
              <a:t>inleiding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089CC-5CFD-4BA2-827D-7134EDD7A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latin typeface="Bradley Hand ITC"/>
                <a:cs typeface="Calibri"/>
              </a:rPr>
              <a:t>Wat voor stage heb ik – hoe kom ik eraan</a:t>
            </a:r>
            <a:endParaRPr lang="nl-NL" dirty="0">
              <a:latin typeface="Calibri" panose="020F0502020204030204"/>
              <a:cs typeface="Calibri"/>
            </a:endParaRPr>
          </a:p>
          <a:p>
            <a:r>
              <a:rPr lang="nl-NL" dirty="0">
                <a:latin typeface="Bradley Hand ITC"/>
                <a:cs typeface="Calibri"/>
              </a:rPr>
              <a:t>Waar is het en wat zijn de werktijden</a:t>
            </a:r>
          </a:p>
          <a:p>
            <a:r>
              <a:rPr lang="nl-NL" dirty="0">
                <a:latin typeface="Bradley Hand ITC"/>
                <a:cs typeface="Calibri"/>
              </a:rPr>
              <a:t>Hoe ziet een normalen werkdag eruit</a:t>
            </a:r>
          </a:p>
          <a:p>
            <a:r>
              <a:rPr lang="nl-NL" dirty="0">
                <a:latin typeface="Bradley Hand ITC"/>
                <a:cs typeface="Calibri"/>
              </a:rPr>
              <a:t>Wat voor klusjes doe je</a:t>
            </a:r>
          </a:p>
          <a:p>
            <a:r>
              <a:rPr lang="nl-NL" dirty="0">
                <a:latin typeface="Bradley Hand ITC"/>
                <a:cs typeface="Calibri"/>
              </a:rPr>
              <a:t>Pluspunten</a:t>
            </a:r>
          </a:p>
          <a:p>
            <a:r>
              <a:rPr lang="nl-NL" dirty="0">
                <a:latin typeface="Bradley Hand ITC"/>
                <a:cs typeface="Calibri"/>
              </a:rPr>
              <a:t>Minpunten</a:t>
            </a:r>
          </a:p>
          <a:p>
            <a:r>
              <a:rPr lang="nl-NL" dirty="0">
                <a:latin typeface="Bradley Hand ITC"/>
                <a:cs typeface="Calibri"/>
              </a:rPr>
              <a:t>Einde + vragen </a:t>
            </a:r>
          </a:p>
        </p:txBody>
      </p:sp>
    </p:spTree>
    <p:extLst>
      <p:ext uri="{BB962C8B-B14F-4D97-AF65-F5344CB8AC3E}">
        <p14:creationId xmlns:p14="http://schemas.microsoft.com/office/powerpoint/2010/main" val="1777138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8B8E6-D040-409D-84D1-0F4177B02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Bradley Hand ITC"/>
              </a:rPr>
              <a:t>Wat voor stage heb ik – hoe kom ik eraan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6B079-7E85-4378-919A-8B39A43C3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latin typeface="Bradley Hand ITC"/>
                <a:cs typeface="Calibri"/>
              </a:rPr>
              <a:t>Voedselbank Oss en omgeving</a:t>
            </a:r>
          </a:p>
          <a:p>
            <a:r>
              <a:rPr lang="nl-NL" dirty="0">
                <a:latin typeface="Bradley Hand ITC"/>
                <a:cs typeface="Calibri"/>
              </a:rPr>
              <a:t>Gezocht naar een stage in de buurt - makkelijk</a:t>
            </a:r>
          </a:p>
          <a:p>
            <a:endParaRPr lang="nl-NL" dirty="0">
              <a:latin typeface="Bradley Hand ITC"/>
              <a:cs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C9E431C-E048-42D9-89F7-8875FF443B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5796" y="4951643"/>
            <a:ext cx="6078747" cy="1296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271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ADFA0-94DC-4946-AD5C-7BB1363D8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Bradley Hand ITC"/>
              </a:rPr>
              <a:t>Waar is het en wat zijn de werktijden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EF949-BE1D-4F89-932A-2D844AB84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latin typeface="Bradley Hand ITC"/>
              </a:rPr>
              <a:t>Rossinistraat 3 Oss</a:t>
            </a:r>
          </a:p>
          <a:p>
            <a:r>
              <a:rPr lang="nl-NL" dirty="0">
                <a:latin typeface="Bradley Hand ITC"/>
              </a:rPr>
              <a:t>Dinsdag – woensdag – donderdag</a:t>
            </a:r>
          </a:p>
          <a:p>
            <a:r>
              <a:rPr lang="nl-NL" dirty="0">
                <a:latin typeface="Bradley Hand ITC"/>
              </a:rPr>
              <a:t>Dinsdag 10:00 aanwezig zijn</a:t>
            </a:r>
          </a:p>
          <a:p>
            <a:r>
              <a:rPr lang="nl-NL" dirty="0">
                <a:latin typeface="Bradley Hand ITC"/>
              </a:rPr>
              <a:t>Woensdag en donderdag 9:00 aanwezig zijn</a:t>
            </a:r>
          </a:p>
          <a:p>
            <a:r>
              <a:rPr lang="nl-NL" dirty="0">
                <a:latin typeface="Bradley Hand ITC"/>
              </a:rPr>
              <a:t>Tot wanneer je blijft mag je zelf uitmaken.</a:t>
            </a:r>
          </a:p>
        </p:txBody>
      </p:sp>
    </p:spTree>
    <p:extLst>
      <p:ext uri="{BB962C8B-B14F-4D97-AF65-F5344CB8AC3E}">
        <p14:creationId xmlns:p14="http://schemas.microsoft.com/office/powerpoint/2010/main" val="1522995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44DE8-1471-4806-805E-196973BF1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Bradley Hand ITC"/>
              </a:rPr>
              <a:t>Hoe ziet een normale werkdag eruit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45836-F3D2-453E-B34F-03A6E5E4F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latin typeface="Bradley Hand ITC"/>
              </a:rPr>
              <a:t>Taken worden uitgedeeld</a:t>
            </a:r>
          </a:p>
          <a:p>
            <a:r>
              <a:rPr lang="nl-NL" dirty="0">
                <a:latin typeface="Bradley Hand ITC"/>
              </a:rPr>
              <a:t>1ste pauze 10:30 duurt ongeveer 30 min</a:t>
            </a:r>
          </a:p>
          <a:p>
            <a:r>
              <a:rPr lang="nl-NL" dirty="0">
                <a:latin typeface="Bradley Hand ITC"/>
              </a:rPr>
              <a:t>Verder gaan met je taken, af? Krijg je nieuwe</a:t>
            </a:r>
          </a:p>
          <a:p>
            <a:r>
              <a:rPr lang="nl-NL" dirty="0">
                <a:latin typeface="Bradley Hand ITC"/>
              </a:rPr>
              <a:t>2de pauze 12:00 duurt 1 uur</a:t>
            </a:r>
          </a:p>
          <a:p>
            <a:r>
              <a:rPr lang="nl-NL" dirty="0">
                <a:latin typeface="Bradley Hand ITC"/>
              </a:rPr>
              <a:t>Dan weer verder gaan met je taken</a:t>
            </a:r>
          </a:p>
          <a:p>
            <a:r>
              <a:rPr lang="nl-NL" dirty="0">
                <a:latin typeface="Bradley Hand ITC"/>
              </a:rPr>
              <a:t>Op afgesproken tijd mag je vertrekken</a:t>
            </a:r>
          </a:p>
        </p:txBody>
      </p:sp>
    </p:spTree>
    <p:extLst>
      <p:ext uri="{BB962C8B-B14F-4D97-AF65-F5344CB8AC3E}">
        <p14:creationId xmlns:p14="http://schemas.microsoft.com/office/powerpoint/2010/main" val="2324215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9731D-43BC-4547-BF73-D368C791A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Bradley Hand ITC"/>
                <a:cs typeface="Calibri Light"/>
              </a:rPr>
              <a:t>Wat voor klusjes doe je</a:t>
            </a:r>
            <a:endParaRPr lang="nl-NL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DC921-BD8B-4E71-83A6-BBD198CF4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latin typeface="Bradley Hand ITC"/>
                <a:cs typeface="Calibri"/>
              </a:rPr>
              <a:t>Vaak schappen vullen / leegmaken</a:t>
            </a:r>
            <a:endParaRPr lang="nl-NL" dirty="0">
              <a:latin typeface="Calibri" panose="020F0502020204030204"/>
              <a:cs typeface="Calibri"/>
            </a:endParaRPr>
          </a:p>
          <a:p>
            <a:r>
              <a:rPr lang="nl-NL" dirty="0">
                <a:latin typeface="Bradley Hand ITC"/>
                <a:cs typeface="Calibri"/>
              </a:rPr>
              <a:t>Producten sorteren</a:t>
            </a:r>
          </a:p>
          <a:p>
            <a:r>
              <a:rPr lang="nl-NL" dirty="0">
                <a:latin typeface="Bradley Hand ITC"/>
                <a:cs typeface="Calibri"/>
              </a:rPr>
              <a:t>Kratten vullen</a:t>
            </a:r>
          </a:p>
          <a:p>
            <a:r>
              <a:rPr lang="nl-NL" dirty="0">
                <a:latin typeface="Bradley Hand ITC"/>
                <a:cs typeface="Calibri"/>
              </a:rPr>
              <a:t>Aardappelen afwegen en ze in zakjes stoppen</a:t>
            </a:r>
          </a:p>
        </p:txBody>
      </p:sp>
      <p:pic>
        <p:nvPicPr>
          <p:cNvPr id="4" name="Picture 4" descr="Afbeelding met binnen, gebouw, scène, vloer&#10;&#10;Beschrijving is gegenereerd met zeer hoge betrouwbaarheid">
            <a:extLst>
              <a:ext uri="{FF2B5EF4-FFF2-40B4-BE49-F238E27FC236}">
                <a16:creationId xmlns:a16="http://schemas.microsoft.com/office/drawing/2014/main" id="{B281964E-CADA-4CB9-A5AF-596A14EFD4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595" y="4005124"/>
            <a:ext cx="3387126" cy="2523585"/>
          </a:xfrm>
          <a:prstGeom prst="rect">
            <a:avLst/>
          </a:prstGeom>
        </p:spPr>
      </p:pic>
      <p:pic>
        <p:nvPicPr>
          <p:cNvPr id="6" name="Picture 6" descr="Afbeelding met persoon, binnen, voedsel, container&#10;&#10;Beschrijving is gegenereerd met zeer hoge betrouwbaarheid">
            <a:extLst>
              <a:ext uri="{FF2B5EF4-FFF2-40B4-BE49-F238E27FC236}">
                <a16:creationId xmlns:a16="http://schemas.microsoft.com/office/drawing/2014/main" id="{399558E5-C8DF-445A-969E-7CC5A6FE10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4852" y="4170528"/>
            <a:ext cx="4267200" cy="2398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897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865E-2787-42CD-A346-8B5F0EE0A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Bradley Hand ITC"/>
              </a:rPr>
              <a:t>pluspunten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2927B-B302-4B3B-9E54-5E7198E16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latin typeface="Bradley Hand ITC"/>
                <a:cs typeface="Calibri"/>
              </a:rPr>
              <a:t>Aardige vrijwilligers</a:t>
            </a:r>
            <a:endParaRPr lang="nl-NL" dirty="0">
              <a:latin typeface="Calibri" panose="020F0502020204030204"/>
              <a:cs typeface="Calibri"/>
            </a:endParaRPr>
          </a:p>
          <a:p>
            <a:r>
              <a:rPr lang="nl-NL" dirty="0">
                <a:latin typeface="Bradley Hand ITC"/>
                <a:cs typeface="Calibri"/>
              </a:rPr>
              <a:t>Nooit zware klusjes</a:t>
            </a:r>
          </a:p>
          <a:p>
            <a:r>
              <a:rPr lang="nl-NL" dirty="0">
                <a:latin typeface="Bradley Hand ITC"/>
                <a:cs typeface="Calibri"/>
              </a:rPr>
              <a:t>Je werkt vaak samen</a:t>
            </a:r>
          </a:p>
          <a:p>
            <a:r>
              <a:rPr lang="nl-NL" dirty="0">
                <a:latin typeface="Bradley Hand ITC"/>
                <a:cs typeface="Calibri"/>
              </a:rPr>
              <a:t>Voor de pauzes mag zelf drinken uitkiezen</a:t>
            </a:r>
          </a:p>
        </p:txBody>
      </p:sp>
    </p:spTree>
    <p:extLst>
      <p:ext uri="{BB962C8B-B14F-4D97-AF65-F5344CB8AC3E}">
        <p14:creationId xmlns:p14="http://schemas.microsoft.com/office/powerpoint/2010/main" val="230659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5A6A-59BB-4D32-AA57-AD2CB8EC1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Bradley Hand ITC"/>
                <a:cs typeface="Calibri Light"/>
              </a:rPr>
              <a:t>Minpunten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4D9BC-7A09-4885-B41B-144236F36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latin typeface="Bradley Hand ITC"/>
              </a:rPr>
              <a:t>Vaak kom je beschimmelde aardappelen tegen</a:t>
            </a:r>
          </a:p>
          <a:p>
            <a:r>
              <a:rPr lang="nl-NL" dirty="0">
                <a:latin typeface="Bradley Hand ITC"/>
              </a:rPr>
              <a:t>Als je maar 1 klus hebt voor de hele dag is het best saai</a:t>
            </a:r>
          </a:p>
          <a:p>
            <a:r>
              <a:rPr lang="nl-NL" dirty="0">
                <a:latin typeface="Bradley Hand ITC"/>
              </a:rPr>
              <a:t>Soms moet je in koude kamers werken zoals bij het vlees snijden</a:t>
            </a:r>
          </a:p>
        </p:txBody>
      </p:sp>
    </p:spTree>
    <p:extLst>
      <p:ext uri="{BB962C8B-B14F-4D97-AF65-F5344CB8AC3E}">
        <p14:creationId xmlns:p14="http://schemas.microsoft.com/office/powerpoint/2010/main" val="2950816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0A802-BD1C-4434-8C62-A1CF70796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Bradley Hand ITC"/>
              </a:rPr>
              <a:t>Einde + vragen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8AD1B-A0CE-4B2B-AD96-AB807BD0A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dirty="0">
                <a:latin typeface="Bradley Hand ITC"/>
              </a:rPr>
              <a:t>Dit was mijn </a:t>
            </a:r>
            <a:r>
              <a:rPr lang="nl-NL">
                <a:latin typeface="Bradley Hand ITC"/>
              </a:rPr>
              <a:t>prestatie</a:t>
            </a:r>
            <a:r>
              <a:rPr lang="nl-NL" dirty="0">
                <a:latin typeface="Bradley Hand ITC"/>
              </a:rPr>
              <a:t>. </a:t>
            </a:r>
            <a:endParaRPr lang="nl-NL">
              <a:latin typeface="Bradley Hand ITC"/>
            </a:endParaRPr>
          </a:p>
          <a:p>
            <a:pPr marL="0" indent="0">
              <a:buNone/>
            </a:pPr>
            <a:r>
              <a:rPr lang="nl-NL">
                <a:latin typeface="Bradley Hand ITC"/>
              </a:rPr>
              <a:t>Als er nog vragen zijn, stel ze gerust </a:t>
            </a:r>
            <a:endParaRPr lang="nl-NL" dirty="0">
              <a:latin typeface="Bradley Hand ITC"/>
            </a:endParaRPr>
          </a:p>
        </p:txBody>
      </p:sp>
    </p:spTree>
    <p:extLst>
      <p:ext uri="{BB962C8B-B14F-4D97-AF65-F5344CB8AC3E}">
        <p14:creationId xmlns:p14="http://schemas.microsoft.com/office/powerpoint/2010/main" val="23158825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483226F79D3442AED56F16394E78FF" ma:contentTypeVersion="8" ma:contentTypeDescription="Een nieuw document maken." ma:contentTypeScope="" ma:versionID="ecc3de91a55a19a7e7bf871b496b100d">
  <xsd:schema xmlns:xsd="http://www.w3.org/2001/XMLSchema" xmlns:xs="http://www.w3.org/2001/XMLSchema" xmlns:p="http://schemas.microsoft.com/office/2006/metadata/properties" xmlns:ns3="03c1073f-59ca-4b02-9a54-25651d767f09" xmlns:ns4="54cf5622-c7f8-4ecf-a16b-d0c1e0637fa1" targetNamespace="http://schemas.microsoft.com/office/2006/metadata/properties" ma:root="true" ma:fieldsID="109e8cb7c3e5aba2d2482a3a151de4bb" ns3:_="" ns4:_="">
    <xsd:import namespace="03c1073f-59ca-4b02-9a54-25651d767f09"/>
    <xsd:import namespace="54cf5622-c7f8-4ecf-a16b-d0c1e0637fa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1073f-59ca-4b02-9a54-25651d767f0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f5622-c7f8-4ecf-a16b-d0c1e0637f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2C705B-7DC6-423B-99C1-9DA05351C4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CB5B8D-440B-4E5F-AB9A-E48BC91E800A}">
  <ds:schemaRefs>
    <ds:schemaRef ds:uri="03c1073f-59ca-4b02-9a54-25651d767f09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54cf5622-c7f8-4ecf-a16b-d0c1e0637fa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1E29A63-A0CB-40D0-93C4-6EF570ADFF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1073f-59ca-4b02-9a54-25651d767f09"/>
    <ds:schemaRef ds:uri="54cf5622-c7f8-4ecf-a16b-d0c1e0637f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221</Words>
  <Application>Microsoft Office PowerPoint</Application>
  <PresentationFormat>Breedbeeld</PresentationFormat>
  <Paragraphs>42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Bradley Hand ITC</vt:lpstr>
      <vt:lpstr>Calibri</vt:lpstr>
      <vt:lpstr>Calibri Light</vt:lpstr>
      <vt:lpstr>Kantoorthema</vt:lpstr>
      <vt:lpstr>Mijn maatschapelijke stage  made by XXXXXX</vt:lpstr>
      <vt:lpstr>inleiding</vt:lpstr>
      <vt:lpstr>Wat voor stage heb ik – hoe kom ik eraan</vt:lpstr>
      <vt:lpstr>Waar is het en wat zijn de werktijden</vt:lpstr>
      <vt:lpstr>Hoe ziet een normale werkdag eruit</vt:lpstr>
      <vt:lpstr>Wat voor klusjes doe je</vt:lpstr>
      <vt:lpstr>pluspunten</vt:lpstr>
      <vt:lpstr>Minpunten</vt:lpstr>
      <vt:lpstr>Einde + vragen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Bert v Heijnsbergen</dc:creator>
  <cp:lastModifiedBy>Janssen, MGTM (Thilly)</cp:lastModifiedBy>
  <cp:revision>307</cp:revision>
  <dcterms:created xsi:type="dcterms:W3CDTF">2012-07-30T23:35:21Z</dcterms:created>
  <dcterms:modified xsi:type="dcterms:W3CDTF">2019-09-17T13:53:19Z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0x010100F0483226F79D3442AED56F16394E78FF</vt:lpwstr>
  </property>
</Properties>
</file>