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2ABFF0-4834-4599-A874-A42C2538BD22}" v="8" dt="2019-09-16T13:27:55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S::t.noordeloos@helicon.nl::7c446670-7459-44eb-8c93-60d80c060528" providerId="AD" clId="Web-{042ABFF0-4834-4599-A874-A42C2538BD22}"/>
    <pc:docChg chg="modSld">
      <pc:chgData name="Thomas Noordeloos" userId="S::t.noordeloos@helicon.nl::7c446670-7459-44eb-8c93-60d80c060528" providerId="AD" clId="Web-{042ABFF0-4834-4599-A874-A42C2538BD22}" dt="2019-09-16T13:27:55.475" v="7" actId="20577"/>
      <pc:docMkLst>
        <pc:docMk/>
      </pc:docMkLst>
      <pc:sldChg chg="modSp">
        <pc:chgData name="Thomas Noordeloos" userId="S::t.noordeloos@helicon.nl::7c446670-7459-44eb-8c93-60d80c060528" providerId="AD" clId="Web-{042ABFF0-4834-4599-A874-A42C2538BD22}" dt="2019-09-16T13:27:55.475" v="6" actId="20577"/>
        <pc:sldMkLst>
          <pc:docMk/>
          <pc:sldMk cId="4159768415" sldId="256"/>
        </pc:sldMkLst>
        <pc:spChg chg="mod">
          <ac:chgData name="Thomas Noordeloos" userId="S::t.noordeloos@helicon.nl::7c446670-7459-44eb-8c93-60d80c060528" providerId="AD" clId="Web-{042ABFF0-4834-4599-A874-A42C2538BD22}" dt="2019-09-16T13:27:55.475" v="6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scriptie.nl/scriptiehulp/onderzoeksmethode/fasen-van-de-onderzoeksmethode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22795" y="756418"/>
            <a:ext cx="3749701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endParaRPr lang="nl-NL" sz="1100" b="1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Je kunt onderzoeksmethodes onderscheiden.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Je kunt de gekozen veldonderzoeksmethode onderbouwen. 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25189" y="1749246"/>
            <a:ext cx="3744912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>
                <a:ea typeface="Calibri" pitchFamily="34" charset="0"/>
                <a:cs typeface="Arial" charset="0"/>
              </a:rPr>
              <a:t>Een verslag met daarin:  </a:t>
            </a:r>
          </a:p>
          <a:p>
            <a:pPr marL="171450" indent="-171450">
              <a:buFontTx/>
              <a:buChar char="-"/>
            </a:pPr>
            <a:r>
              <a:rPr lang="nl-NL" sz="1200">
                <a:ea typeface="Calibri" pitchFamily="34" charset="0"/>
                <a:cs typeface="Arial" charset="0"/>
              </a:rPr>
              <a:t>Uiteenzetting van mogelijke onderzoeksmethodes om veldonderzoek te verrichten. </a:t>
            </a:r>
          </a:p>
          <a:p>
            <a:pPr marL="171450" indent="-171450">
              <a:buFontTx/>
              <a:buChar char="-"/>
            </a:pPr>
            <a:r>
              <a:rPr lang="nl-NL" sz="1200">
                <a:ea typeface="Calibri" pitchFamily="34" charset="0"/>
                <a:cs typeface="Arial" charset="0"/>
              </a:rPr>
              <a:t>Motivatie van de gekozen onderzoeksmethodes</a:t>
            </a:r>
          </a:p>
          <a:p>
            <a:pPr marL="171450" indent="-171450">
              <a:buFontTx/>
              <a:buChar char="-"/>
            </a:pPr>
            <a:r>
              <a:rPr lang="nl-NL" sz="1200">
                <a:ea typeface="Calibri" pitchFamily="34" charset="0"/>
                <a:cs typeface="Arial" charset="0"/>
              </a:rPr>
              <a:t>Uitwerking gekozen methodes 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22795" y="3178643"/>
            <a:ext cx="3744912" cy="2492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      </a:t>
            </a: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Uiteenzetting van de mogelijke onderzoeksmethodes die geschikt kunnen zijn om jullie onderzoeksvraag te beantwoorden.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Jullie maken een keuze uit de onderzoeksmethodes die gebruikt worden voor het kwalitatieve en kwantitatieve  onderzoek.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Motiveer waarom de gekozen methodes geschikt zijn om jullie onderzoeksvraag te beantwoorden.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Werk de methodes uit zodat je klaar bent voor de uitvoering van het onderzoek.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Voeg begeleidende afbeeldingen toe en denk aan een bronvermelding. 	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26674" y="760165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>
                <a:ea typeface="Calibri" pitchFamily="34" charset="0"/>
                <a:cs typeface="Arial" charset="0"/>
              </a:rPr>
              <a:t>		</a:t>
            </a:r>
            <a:endParaRPr lang="nl-NL" sz="1100" b="1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/>
              </a:rPr>
              <a:t>Versie 1 27-09-2019</a:t>
            </a:r>
            <a:endParaRPr lang="nl-NL" sz="120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/>
              </a:rPr>
              <a:t>Versie 2 04-10-2019</a:t>
            </a:r>
            <a:endParaRPr lang="nl-NL" sz="120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4994" y="2492086"/>
            <a:ext cx="3507254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Bijeenkomsten onderzoek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Workshops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26674" y="3507061"/>
            <a:ext cx="350043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Lessen over onderzoeksmethoden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  <a:hlinkClick r:id="rId3"/>
              </a:rPr>
              <a:t>Fasen van de onderzoeksmethode</a:t>
            </a:r>
            <a:endParaRPr lang="nl-NL" sz="120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525344"/>
            <a:ext cx="8636000" cy="349017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08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>
                <a:latin typeface="Calibri" pitchFamily="34" charset="0"/>
              </a:rPr>
              <a:t>1920_LBS_2_Onderzoeksmethodes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617558" y="75820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3175" y="1797206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9165" y="3296907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07520" y="863600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55563" y="3641899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5070480" y="2827345"/>
            <a:ext cx="269390" cy="260485"/>
          </a:xfrm>
          <a:prstGeom prst="rect">
            <a:avLst/>
          </a:prstGeom>
        </p:spPr>
      </p:pic>
      <p:pic>
        <p:nvPicPr>
          <p:cNvPr id="1026" name="Picture 2" descr="Afbeeldingsresultaat voor onderzoe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858" y="4637564"/>
            <a:ext cx="2870977" cy="161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B4BBBF-F6F2-4FA6-8CB3-FAB7971FAAEC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41FBF30-95B1-4316-AFDA-C916C5EB25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286A97-7A13-44CE-983B-5EB48D37F59B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Kantoorthema</vt:lpstr>
      <vt:lpstr>PowerPoint Presentation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revision>1</cp:revision>
  <cp:lastPrinted>2014-09-03T06:23:20Z</cp:lastPrinted>
  <dcterms:created xsi:type="dcterms:W3CDTF">2014-08-31T07:53:19Z</dcterms:created>
  <dcterms:modified xsi:type="dcterms:W3CDTF">2019-09-16T13:28:14Z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