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8"/>
  </p:notesMasterIdLst>
  <p:sldIdLst>
    <p:sldId id="257" r:id="rId6"/>
    <p:sldId id="258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06EB49-ECE6-4A17-862F-1505D3524E43}" v="2" dt="2019-09-11T06:52:07.2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chiel Huizer" userId="6bc960c0-5d73-417d-ac74-793b77e58855" providerId="ADAL" clId="{E4AD3190-5F65-4165-8671-31C968FE0FDF}"/>
    <pc:docChg chg="undo custSel addSld delSld modSld addMainMaster delMainMaster">
      <pc:chgData name="Machiel Huizer" userId="6bc960c0-5d73-417d-ac74-793b77e58855" providerId="ADAL" clId="{E4AD3190-5F65-4165-8671-31C968FE0FDF}" dt="2019-09-11T06:54:50.648" v="291" actId="20577"/>
      <pc:docMkLst>
        <pc:docMk/>
      </pc:docMkLst>
      <pc:sldChg chg="modSp">
        <pc:chgData name="Machiel Huizer" userId="6bc960c0-5d73-417d-ac74-793b77e58855" providerId="ADAL" clId="{E4AD3190-5F65-4165-8671-31C968FE0FDF}" dt="2019-09-11T06:53:52.313" v="221" actId="20577"/>
        <pc:sldMkLst>
          <pc:docMk/>
          <pc:sldMk cId="2222112165" sldId="257"/>
        </pc:sldMkLst>
        <pc:spChg chg="mod">
          <ac:chgData name="Machiel Huizer" userId="6bc960c0-5d73-417d-ac74-793b77e58855" providerId="ADAL" clId="{E4AD3190-5F65-4165-8671-31C968FE0FDF}" dt="2019-09-11T06:53:52.313" v="221" actId="20577"/>
          <ac:spMkLst>
            <pc:docMk/>
            <pc:sldMk cId="2222112165" sldId="257"/>
            <ac:spMk id="5" creationId="{00000000-0000-0000-0000-000000000000}"/>
          </ac:spMkLst>
        </pc:spChg>
      </pc:sldChg>
      <pc:sldChg chg="add del">
        <pc:chgData name="Machiel Huizer" userId="6bc960c0-5d73-417d-ac74-793b77e58855" providerId="ADAL" clId="{E4AD3190-5F65-4165-8671-31C968FE0FDF}" dt="2019-09-11T06:52:07.296" v="25"/>
        <pc:sldMkLst>
          <pc:docMk/>
          <pc:sldMk cId="2878334598" sldId="258"/>
        </pc:sldMkLst>
      </pc:sldChg>
      <pc:sldChg chg="modSp add del">
        <pc:chgData name="Machiel Huizer" userId="6bc960c0-5d73-417d-ac74-793b77e58855" providerId="ADAL" clId="{E4AD3190-5F65-4165-8671-31C968FE0FDF}" dt="2019-09-11T06:54:50.648" v="291" actId="20577"/>
        <pc:sldMkLst>
          <pc:docMk/>
          <pc:sldMk cId="3390864335" sldId="258"/>
        </pc:sldMkLst>
        <pc:spChg chg="mod">
          <ac:chgData name="Machiel Huizer" userId="6bc960c0-5d73-417d-ac74-793b77e58855" providerId="ADAL" clId="{E4AD3190-5F65-4165-8671-31C968FE0FDF}" dt="2019-09-11T06:54:50.648" v="291" actId="20577"/>
          <ac:spMkLst>
            <pc:docMk/>
            <pc:sldMk cId="3390864335" sldId="258"/>
            <ac:spMk id="3" creationId="{00000000-0000-0000-0000-000000000000}"/>
          </ac:spMkLst>
        </pc:spChg>
      </pc:sldChg>
      <pc:sldChg chg="del">
        <pc:chgData name="Machiel Huizer" userId="6bc960c0-5d73-417d-ac74-793b77e58855" providerId="ADAL" clId="{E4AD3190-5F65-4165-8671-31C968FE0FDF}" dt="2019-09-11T06:51:59.320" v="0" actId="2696"/>
        <pc:sldMkLst>
          <pc:docMk/>
          <pc:sldMk cId="4152175184" sldId="286"/>
        </pc:sldMkLst>
      </pc:sldChg>
      <pc:sldChg chg="del">
        <pc:chgData name="Machiel Huizer" userId="6bc960c0-5d73-417d-ac74-793b77e58855" providerId="ADAL" clId="{E4AD3190-5F65-4165-8671-31C968FE0FDF}" dt="2019-09-11T06:51:59.916" v="2" actId="2696"/>
        <pc:sldMkLst>
          <pc:docMk/>
          <pc:sldMk cId="829400055" sldId="287"/>
        </pc:sldMkLst>
      </pc:sldChg>
      <pc:sldChg chg="del">
        <pc:chgData name="Machiel Huizer" userId="6bc960c0-5d73-417d-ac74-793b77e58855" providerId="ADAL" clId="{E4AD3190-5F65-4165-8671-31C968FE0FDF}" dt="2019-09-11T06:52:00.797" v="7" actId="2696"/>
        <pc:sldMkLst>
          <pc:docMk/>
          <pc:sldMk cId="3066037252" sldId="288"/>
        </pc:sldMkLst>
      </pc:sldChg>
      <pc:sldChg chg="del">
        <pc:chgData name="Machiel Huizer" userId="6bc960c0-5d73-417d-ac74-793b77e58855" providerId="ADAL" clId="{E4AD3190-5F65-4165-8671-31C968FE0FDF}" dt="2019-09-11T06:52:01.156" v="9" actId="2696"/>
        <pc:sldMkLst>
          <pc:docMk/>
          <pc:sldMk cId="3593200256" sldId="289"/>
        </pc:sldMkLst>
      </pc:sldChg>
      <pc:sldChg chg="del">
        <pc:chgData name="Machiel Huizer" userId="6bc960c0-5d73-417d-ac74-793b77e58855" providerId="ADAL" clId="{E4AD3190-5F65-4165-8671-31C968FE0FDF}" dt="2019-09-11T06:51:59.693" v="1" actId="2696"/>
        <pc:sldMkLst>
          <pc:docMk/>
          <pc:sldMk cId="1775478735" sldId="292"/>
        </pc:sldMkLst>
      </pc:sldChg>
      <pc:sldChg chg="del">
        <pc:chgData name="Machiel Huizer" userId="6bc960c0-5d73-417d-ac74-793b77e58855" providerId="ADAL" clId="{E4AD3190-5F65-4165-8671-31C968FE0FDF}" dt="2019-09-11T06:52:00.087" v="3" actId="2696"/>
        <pc:sldMkLst>
          <pc:docMk/>
          <pc:sldMk cId="615730428" sldId="293"/>
        </pc:sldMkLst>
      </pc:sldChg>
      <pc:sldChg chg="del">
        <pc:chgData name="Machiel Huizer" userId="6bc960c0-5d73-417d-ac74-793b77e58855" providerId="ADAL" clId="{E4AD3190-5F65-4165-8671-31C968FE0FDF}" dt="2019-09-11T06:52:00.261" v="4" actId="2696"/>
        <pc:sldMkLst>
          <pc:docMk/>
          <pc:sldMk cId="2059877438" sldId="294"/>
        </pc:sldMkLst>
      </pc:sldChg>
      <pc:sldChg chg="del">
        <pc:chgData name="Machiel Huizer" userId="6bc960c0-5d73-417d-ac74-793b77e58855" providerId="ADAL" clId="{E4AD3190-5F65-4165-8671-31C968FE0FDF}" dt="2019-09-11T06:52:00.976" v="8" actId="2696"/>
        <pc:sldMkLst>
          <pc:docMk/>
          <pc:sldMk cId="1517175675" sldId="295"/>
        </pc:sldMkLst>
      </pc:sldChg>
      <pc:sldChg chg="del">
        <pc:chgData name="Machiel Huizer" userId="6bc960c0-5d73-417d-ac74-793b77e58855" providerId="ADAL" clId="{E4AD3190-5F65-4165-8671-31C968FE0FDF}" dt="2019-09-11T06:52:01.325" v="10" actId="2696"/>
        <pc:sldMkLst>
          <pc:docMk/>
          <pc:sldMk cId="3274064595" sldId="296"/>
        </pc:sldMkLst>
      </pc:sldChg>
      <pc:sldChg chg="del">
        <pc:chgData name="Machiel Huizer" userId="6bc960c0-5d73-417d-ac74-793b77e58855" providerId="ADAL" clId="{E4AD3190-5F65-4165-8671-31C968FE0FDF}" dt="2019-09-11T06:52:01.499" v="11" actId="2696"/>
        <pc:sldMkLst>
          <pc:docMk/>
          <pc:sldMk cId="3601896348" sldId="297"/>
        </pc:sldMkLst>
      </pc:sldChg>
      <pc:sldChg chg="del">
        <pc:chgData name="Machiel Huizer" userId="6bc960c0-5d73-417d-ac74-793b77e58855" providerId="ADAL" clId="{E4AD3190-5F65-4165-8671-31C968FE0FDF}" dt="2019-09-11T06:52:00.450" v="5" actId="2696"/>
        <pc:sldMkLst>
          <pc:docMk/>
          <pc:sldMk cId="2896309635" sldId="298"/>
        </pc:sldMkLst>
      </pc:sldChg>
      <pc:sldChg chg="del">
        <pc:chgData name="Machiel Huizer" userId="6bc960c0-5d73-417d-ac74-793b77e58855" providerId="ADAL" clId="{E4AD3190-5F65-4165-8671-31C968FE0FDF}" dt="2019-09-11T06:52:00.632" v="6" actId="2696"/>
        <pc:sldMkLst>
          <pc:docMk/>
          <pc:sldMk cId="3240322079" sldId="299"/>
        </pc:sldMkLst>
      </pc:sldChg>
      <pc:sldMasterChg chg="add del addSldLayout delSldLayout">
        <pc:chgData name="Machiel Huizer" userId="6bc960c0-5d73-417d-ac74-793b77e58855" providerId="ADAL" clId="{E4AD3190-5F65-4165-8671-31C968FE0FDF}" dt="2019-09-11T06:52:08.021" v="36" actId="2696"/>
        <pc:sldMasterMkLst>
          <pc:docMk/>
          <pc:sldMasterMk cId="2621644383" sldId="2147483660"/>
        </pc:sldMasterMkLst>
        <pc:sldLayoutChg chg="add del">
          <pc:chgData name="Machiel Huizer" userId="6bc960c0-5d73-417d-ac74-793b77e58855" providerId="ADAL" clId="{E4AD3190-5F65-4165-8671-31C968FE0FDF}" dt="2019-09-11T06:52:08.021" v="36" actId="2696"/>
          <pc:sldLayoutMkLst>
            <pc:docMk/>
            <pc:sldMasterMk cId="2621644383" sldId="2147483660"/>
            <pc:sldLayoutMk cId="2778163179" sldId="2147483661"/>
          </pc:sldLayoutMkLst>
        </pc:sldLayoutChg>
        <pc:sldLayoutChg chg="add del">
          <pc:chgData name="Machiel Huizer" userId="6bc960c0-5d73-417d-ac74-793b77e58855" providerId="ADAL" clId="{E4AD3190-5F65-4165-8671-31C968FE0FDF}" dt="2019-09-11T06:52:08.020" v="35" actId="2696"/>
          <pc:sldLayoutMkLst>
            <pc:docMk/>
            <pc:sldMasterMk cId="2621644383" sldId="2147483660"/>
            <pc:sldLayoutMk cId="140047117" sldId="2147483662"/>
          </pc:sldLayoutMkLst>
        </pc:sldLayoutChg>
        <pc:sldLayoutChg chg="add del">
          <pc:chgData name="Machiel Huizer" userId="6bc960c0-5d73-417d-ac74-793b77e58855" providerId="ADAL" clId="{E4AD3190-5F65-4165-8671-31C968FE0FDF}" dt="2019-09-11T06:52:08.019" v="34" actId="2696"/>
          <pc:sldLayoutMkLst>
            <pc:docMk/>
            <pc:sldMasterMk cId="2621644383" sldId="2147483660"/>
            <pc:sldLayoutMk cId="2007249255" sldId="2147483663"/>
          </pc:sldLayoutMkLst>
        </pc:sldLayoutChg>
        <pc:sldLayoutChg chg="add del">
          <pc:chgData name="Machiel Huizer" userId="6bc960c0-5d73-417d-ac74-793b77e58855" providerId="ADAL" clId="{E4AD3190-5F65-4165-8671-31C968FE0FDF}" dt="2019-09-11T06:52:08.018" v="33" actId="2696"/>
          <pc:sldLayoutMkLst>
            <pc:docMk/>
            <pc:sldMasterMk cId="2621644383" sldId="2147483660"/>
            <pc:sldLayoutMk cId="1254748548" sldId="2147483664"/>
          </pc:sldLayoutMkLst>
        </pc:sldLayoutChg>
        <pc:sldLayoutChg chg="add del">
          <pc:chgData name="Machiel Huizer" userId="6bc960c0-5d73-417d-ac74-793b77e58855" providerId="ADAL" clId="{E4AD3190-5F65-4165-8671-31C968FE0FDF}" dt="2019-09-11T06:52:08.018" v="32" actId="2696"/>
          <pc:sldLayoutMkLst>
            <pc:docMk/>
            <pc:sldMasterMk cId="2621644383" sldId="2147483660"/>
            <pc:sldLayoutMk cId="4013536266" sldId="2147483665"/>
          </pc:sldLayoutMkLst>
        </pc:sldLayoutChg>
        <pc:sldLayoutChg chg="add del">
          <pc:chgData name="Machiel Huizer" userId="6bc960c0-5d73-417d-ac74-793b77e58855" providerId="ADAL" clId="{E4AD3190-5F65-4165-8671-31C968FE0FDF}" dt="2019-09-11T06:52:08.017" v="31" actId="2696"/>
          <pc:sldLayoutMkLst>
            <pc:docMk/>
            <pc:sldMasterMk cId="2621644383" sldId="2147483660"/>
            <pc:sldLayoutMk cId="398609820" sldId="2147483666"/>
          </pc:sldLayoutMkLst>
        </pc:sldLayoutChg>
        <pc:sldLayoutChg chg="add del">
          <pc:chgData name="Machiel Huizer" userId="6bc960c0-5d73-417d-ac74-793b77e58855" providerId="ADAL" clId="{E4AD3190-5F65-4165-8671-31C968FE0FDF}" dt="2019-09-11T06:52:08.016" v="30" actId="2696"/>
          <pc:sldLayoutMkLst>
            <pc:docMk/>
            <pc:sldMasterMk cId="2621644383" sldId="2147483660"/>
            <pc:sldLayoutMk cId="2004606024" sldId="2147483667"/>
          </pc:sldLayoutMkLst>
        </pc:sldLayoutChg>
        <pc:sldLayoutChg chg="add del">
          <pc:chgData name="Machiel Huizer" userId="6bc960c0-5d73-417d-ac74-793b77e58855" providerId="ADAL" clId="{E4AD3190-5F65-4165-8671-31C968FE0FDF}" dt="2019-09-11T06:52:08.015" v="29" actId="2696"/>
          <pc:sldLayoutMkLst>
            <pc:docMk/>
            <pc:sldMasterMk cId="2621644383" sldId="2147483660"/>
            <pc:sldLayoutMk cId="1442025876" sldId="2147483668"/>
          </pc:sldLayoutMkLst>
        </pc:sldLayoutChg>
        <pc:sldLayoutChg chg="add del">
          <pc:chgData name="Machiel Huizer" userId="6bc960c0-5d73-417d-ac74-793b77e58855" providerId="ADAL" clId="{E4AD3190-5F65-4165-8671-31C968FE0FDF}" dt="2019-09-11T06:52:08.013" v="28" actId="2696"/>
          <pc:sldLayoutMkLst>
            <pc:docMk/>
            <pc:sldMasterMk cId="2621644383" sldId="2147483660"/>
            <pc:sldLayoutMk cId="512096299" sldId="2147483669"/>
          </pc:sldLayoutMkLst>
        </pc:sldLayoutChg>
        <pc:sldLayoutChg chg="add del">
          <pc:chgData name="Machiel Huizer" userId="6bc960c0-5d73-417d-ac74-793b77e58855" providerId="ADAL" clId="{E4AD3190-5F65-4165-8671-31C968FE0FDF}" dt="2019-09-11T06:52:08.012" v="27" actId="2696"/>
          <pc:sldLayoutMkLst>
            <pc:docMk/>
            <pc:sldMasterMk cId="2621644383" sldId="2147483660"/>
            <pc:sldLayoutMk cId="667965227" sldId="214748367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04FB84-9401-47D9-882B-EBA44ED51B93}" type="datetimeFigureOut">
              <a:rPr lang="nl-NL" smtClean="0"/>
              <a:t>11-9-2019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E3F95D-A3DE-44DA-BB08-416171D734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2245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2667C-F8E0-4054-9DB3-7EC57F01542D}" type="datetimeFigureOut">
              <a:rPr lang="nl-NL" smtClean="0"/>
              <a:t>11-9-2019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1A36-609A-4F72-AD26-7202A32EC6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8328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2667C-F8E0-4054-9DB3-7EC57F01542D}" type="datetimeFigureOut">
              <a:rPr lang="nl-NL" smtClean="0"/>
              <a:t>11-9-2019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1A36-609A-4F72-AD26-7202A32EC6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772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2667C-F8E0-4054-9DB3-7EC57F01542D}" type="datetimeFigureOut">
              <a:rPr lang="nl-NL" smtClean="0"/>
              <a:t>11-9-2019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1A36-609A-4F72-AD26-7202A32EC6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4214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11-9-2019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1631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39616" y="332656"/>
            <a:ext cx="8860565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735627" y="1196753"/>
            <a:ext cx="8846773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11-9-2019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471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11-9-2019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2492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11-9-2019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7485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11-9-2019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5362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11-9-2019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098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11-9-2019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6060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11-9-2019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025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2667C-F8E0-4054-9DB3-7EC57F01542D}" type="datetimeFigureOut">
              <a:rPr lang="nl-NL" smtClean="0"/>
              <a:t>11-9-2019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1A36-609A-4F72-AD26-7202A32EC6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54313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11-9-2019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0962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11-9-2019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965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2667C-F8E0-4054-9DB3-7EC57F01542D}" type="datetimeFigureOut">
              <a:rPr lang="nl-NL" smtClean="0"/>
              <a:t>11-9-2019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1A36-609A-4F72-AD26-7202A32EC6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62730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2667C-F8E0-4054-9DB3-7EC57F01542D}" type="datetimeFigureOut">
              <a:rPr lang="nl-NL" smtClean="0"/>
              <a:t>11-9-2019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1A36-609A-4F72-AD26-7202A32EC6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9529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2667C-F8E0-4054-9DB3-7EC57F01542D}" type="datetimeFigureOut">
              <a:rPr lang="nl-NL" smtClean="0"/>
              <a:t>11-9-2019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1A36-609A-4F72-AD26-7202A32EC6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814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2667C-F8E0-4054-9DB3-7EC57F01542D}" type="datetimeFigureOut">
              <a:rPr lang="nl-NL" smtClean="0"/>
              <a:t>11-9-2019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1A36-609A-4F72-AD26-7202A32EC6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8248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2667C-F8E0-4054-9DB3-7EC57F01542D}" type="datetimeFigureOut">
              <a:rPr lang="nl-NL" smtClean="0"/>
              <a:t>11-9-2019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1A36-609A-4F72-AD26-7202A32EC6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135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2667C-F8E0-4054-9DB3-7EC57F01542D}" type="datetimeFigureOut">
              <a:rPr lang="nl-NL" smtClean="0"/>
              <a:t>11-9-2019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1A36-609A-4F72-AD26-7202A32EC6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3310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2667C-F8E0-4054-9DB3-7EC57F01542D}" type="datetimeFigureOut">
              <a:rPr lang="nl-NL" smtClean="0"/>
              <a:t>11-9-2019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1A36-609A-4F72-AD26-7202A32EC6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3452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2667C-F8E0-4054-9DB3-7EC57F01542D}" type="datetimeFigureOut">
              <a:rPr lang="nl-NL" smtClean="0"/>
              <a:t>11-9-2019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D1A36-609A-4F72-AD26-7202A32EC6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8075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11-9-2019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2189884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1644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59950"/>
            <a:ext cx="12192000" cy="789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hoek 4"/>
          <p:cNvSpPr/>
          <p:nvPr/>
        </p:nvSpPr>
        <p:spPr>
          <a:xfrm>
            <a:off x="1275009" y="1648497"/>
            <a:ext cx="96591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Presentatie L&amp;O week 3 politiek deel 2</a:t>
            </a:r>
          </a:p>
        </p:txBody>
      </p:sp>
    </p:spTree>
    <p:extLst>
      <p:ext uri="{BB962C8B-B14F-4D97-AF65-F5344CB8AC3E}">
        <p14:creationId xmlns:p14="http://schemas.microsoft.com/office/powerpoint/2010/main" val="2222112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Leerdoel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/>
              <a:t>Aan het eind van deze les kun je: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Per persoon een voorbeeld geven van de standpunten van ‘jouw politieke partij’</a:t>
            </a:r>
          </a:p>
          <a:p>
            <a:r>
              <a:rPr lang="nl-NL" dirty="0"/>
              <a:t>Je voorbeeld onderbouwen aan de hand van feiten</a:t>
            </a:r>
          </a:p>
          <a:p>
            <a:endParaRPr lang="nl-NL" dirty="0"/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Als dit klaar is: </a:t>
            </a:r>
          </a:p>
          <a:p>
            <a:pPr>
              <a:buFontTx/>
              <a:buChar char="-"/>
            </a:pPr>
            <a:r>
              <a:rPr lang="nl-NL" dirty="0"/>
              <a:t>Werken aan </a:t>
            </a:r>
            <a:r>
              <a:rPr lang="nl-NL" dirty="0" err="1"/>
              <a:t>assesment</a:t>
            </a:r>
            <a:endParaRPr lang="nl-NL" dirty="0"/>
          </a:p>
          <a:p>
            <a:pPr>
              <a:buFontTx/>
              <a:buChar char="-"/>
            </a:pPr>
            <a:r>
              <a:rPr lang="nl-NL" dirty="0"/>
              <a:t>Coachgesprekken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9086433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0" ma:contentTypeDescription="Een nieuw document maken." ma:contentTypeScope="" ma:versionID="d642efe41fcea88d5f514d462b90a26a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5a1ffd1461ecf3d7dc907e04825cc141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51CD121-F0CF-4AF1-9D0F-951C35FCB9EF}">
  <ds:schemaRefs>
    <ds:schemaRef ds:uri="http://www.w3.org/XML/1998/namespace"/>
    <ds:schemaRef ds:uri="http://schemas.microsoft.com/office/2006/documentManagement/types"/>
    <ds:schemaRef ds:uri="http://schemas.microsoft.com/office/2006/metadata/properties"/>
    <ds:schemaRef ds:uri="34354c1b-6b8c-435b-ad50-990538c19557"/>
    <ds:schemaRef ds:uri="http://purl.org/dc/dcmitype/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C0197CF-A7AC-40D5-8866-9A2004E83F6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61C4D6F-65F9-4A9A-B9E8-C5219520E3BD}"/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50</Words>
  <Application>Microsoft Office PowerPoint</Application>
  <PresentationFormat>Breedbeeld</PresentationFormat>
  <Paragraphs>11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2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Kantoorthema</vt:lpstr>
      <vt:lpstr>1_Kantoorthema</vt:lpstr>
      <vt:lpstr>PowerPoint-presentatie</vt:lpstr>
      <vt:lpstr>Leerdoel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kbm</dc:creator>
  <cp:lastModifiedBy>Machiel Huizer</cp:lastModifiedBy>
  <cp:revision>33</cp:revision>
  <dcterms:created xsi:type="dcterms:W3CDTF">2015-07-08T13:48:52Z</dcterms:created>
  <dcterms:modified xsi:type="dcterms:W3CDTF">2019-09-11T06:54:59Z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0x0101006882E0B02A318E459AD716AC786DE572</vt:lpwstr>
  </property>
</Properties>
</file>