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17" r:id="rId5"/>
    <p:sldId id="342" r:id="rId6"/>
    <p:sldId id="341" r:id="rId7"/>
    <p:sldId id="339" r:id="rId8"/>
    <p:sldId id="333" r:id="rId9"/>
    <p:sldId id="340" r:id="rId10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752DB2-7CFC-4B2A-9A96-87253D6C0E12}" v="14" dt="2019-09-09T14:54:02.5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S::w.hensen@helicon.nl::35eade74-a145-4b3a-9e7a-07b2524e9625" providerId="AD" clId="Web-{2E752DB2-7CFC-4B2A-9A96-87253D6C0E12}"/>
    <pc:docChg chg="modSld">
      <pc:chgData name="Walther Hensen" userId="S::w.hensen@helicon.nl::35eade74-a145-4b3a-9e7a-07b2524e9625" providerId="AD" clId="Web-{2E752DB2-7CFC-4B2A-9A96-87253D6C0E12}" dt="2019-09-09T14:54:02.316" v="12" actId="20577"/>
      <pc:docMkLst>
        <pc:docMk/>
      </pc:docMkLst>
      <pc:sldChg chg="modSp">
        <pc:chgData name="Walther Hensen" userId="S::w.hensen@helicon.nl::35eade74-a145-4b3a-9e7a-07b2524e9625" providerId="AD" clId="Web-{2E752DB2-7CFC-4B2A-9A96-87253D6C0E12}" dt="2019-09-09T14:54:00.222" v="10" actId="20577"/>
        <pc:sldMkLst>
          <pc:docMk/>
          <pc:sldMk cId="2296575397" sldId="341"/>
        </pc:sldMkLst>
        <pc:spChg chg="mod">
          <ac:chgData name="Walther Hensen" userId="S::w.hensen@helicon.nl::35eade74-a145-4b3a-9e7a-07b2524e9625" providerId="AD" clId="Web-{2E752DB2-7CFC-4B2A-9A96-87253D6C0E12}" dt="2019-09-09T14:54:00.222" v="10" actId="20577"/>
          <ac:spMkLst>
            <pc:docMk/>
            <pc:sldMk cId="2296575397" sldId="34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155" y="0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17616-3624-46CB-8B90-90FA73749D86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155" y="9377363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5A1C0-130D-433E-9380-DC5923D39AB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4333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C1EA5-CA57-45F3-BC0D-C27DF1B6C5FF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233488"/>
            <a:ext cx="4440238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8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B107C-10C8-4663-840F-38DEE8B136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38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3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3D00F7-21D7-477D-A79A-AF47DC329AD3}" type="slidenum">
              <a:rPr lang="en-US" altLang="nl-NL"/>
              <a:pPr/>
              <a:t>1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6565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lay.kahoot.it/#/k/cb188a13-ebbc-4299-8756-181f621b56e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weedekamer2017.stemwijzer.nl/#intr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altLang="nl-NL" sz="4500" b="0"/>
              <a:t>L&amp;O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84437" y="3933056"/>
            <a:ext cx="4175125" cy="554037"/>
          </a:xfrm>
        </p:spPr>
        <p:txBody>
          <a:bodyPr/>
          <a:lstStyle/>
          <a:p>
            <a:pPr eaLnBrk="1" hangingPunct="1"/>
            <a:r>
              <a:rPr lang="nl-NL" altLang="nl-NL" sz="2000" i="1"/>
              <a:t>Week 3</a:t>
            </a:r>
            <a:endParaRPr lang="nl-NL" altLang="nl-NL" sz="2000" b="0" i="1"/>
          </a:p>
        </p:txBody>
      </p:sp>
    </p:spTree>
    <p:extLst>
      <p:ext uri="{BB962C8B-B14F-4D97-AF65-F5344CB8AC3E}">
        <p14:creationId xmlns:p14="http://schemas.microsoft.com/office/powerpoint/2010/main" val="356526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Vandaag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Onderwijsbeurs</a:t>
            </a:r>
          </a:p>
          <a:p>
            <a:r>
              <a:rPr lang="nl-NL"/>
              <a:t>Politiek (quiz en opdracht)</a:t>
            </a:r>
          </a:p>
          <a:p>
            <a:r>
              <a:rPr lang="nl-NL"/>
              <a:t>Individuele gesprekken</a:t>
            </a:r>
          </a:p>
        </p:txBody>
      </p:sp>
    </p:spTree>
    <p:extLst>
      <p:ext uri="{BB962C8B-B14F-4D97-AF65-F5344CB8AC3E}">
        <p14:creationId xmlns:p14="http://schemas.microsoft.com/office/powerpoint/2010/main" val="196007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Onderwijsbeurs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Onderwijsbeurs zuid</a:t>
            </a:r>
          </a:p>
          <a:p>
            <a:r>
              <a:rPr lang="nl-NL"/>
              <a:t>Beursgebouw Eindhoven</a:t>
            </a:r>
          </a:p>
          <a:p>
            <a:r>
              <a:rPr lang="nl-NL">
                <a:latin typeface="Arial"/>
                <a:cs typeface="Arial"/>
              </a:rPr>
              <a:t>27 en 28 september 2019!</a:t>
            </a:r>
          </a:p>
          <a:p>
            <a:endParaRPr lang="nl-NL"/>
          </a:p>
          <a:p>
            <a:pPr marL="0" indent="0">
              <a:buNone/>
            </a:pPr>
            <a:r>
              <a:rPr lang="nl-NL" i="1"/>
              <a:t>Ontdek de opleiding van je dromen!!</a:t>
            </a:r>
          </a:p>
        </p:txBody>
      </p:sp>
      <p:pic>
        <p:nvPicPr>
          <p:cNvPr id="1030" name="Picture 6" descr="Afbeeldingsresultaat voor studiebeurs zu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553" y="3758084"/>
            <a:ext cx="52863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57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Inhoudelijk thema: Politiek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Doelen</a:t>
            </a:r>
            <a:br>
              <a:rPr lang="nl-NL"/>
            </a:br>
            <a:endParaRPr lang="nl-NL"/>
          </a:p>
          <a:p>
            <a:r>
              <a:rPr lang="nl-NL" altLang="nl-NL"/>
              <a:t>Je kunt je eigen politieke mening onderbouwen.</a:t>
            </a:r>
          </a:p>
          <a:p>
            <a:r>
              <a:rPr lang="nl-NL" altLang="nl-NL"/>
              <a:t>Je kunt het Nederlandse rechtssysteem beschrijven en toepassen.</a:t>
            </a:r>
          </a:p>
          <a:p>
            <a:r>
              <a:rPr lang="nl-NL" altLang="nl-NL"/>
              <a:t>Je kunt kennis over de EU koppelen aan jouw vakgebied.</a:t>
            </a:r>
          </a:p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405852"/>
            <a:ext cx="1387814" cy="140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8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Quiz!!</a:t>
            </a:r>
          </a:p>
        </p:txBody>
      </p:sp>
      <p:pic>
        <p:nvPicPr>
          <p:cNvPr id="4" name="Tijdelijke aanduiding voor inhoud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68760"/>
            <a:ext cx="7389042" cy="4154283"/>
          </a:xfrm>
        </p:spPr>
      </p:pic>
    </p:spTree>
    <p:extLst>
      <p:ext uri="{BB962C8B-B14F-4D97-AF65-F5344CB8AC3E}">
        <p14:creationId xmlns:p14="http://schemas.microsoft.com/office/powerpoint/2010/main" val="399584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Stemwijzer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Vul de stemwijzer in van 2017 via </a:t>
            </a:r>
            <a:r>
              <a:rPr lang="nl-NL">
                <a:hlinkClick r:id="rId2"/>
              </a:rPr>
              <a:t>https://tweedekamer2017.stemwijzer.nl/#intro</a:t>
            </a:r>
            <a:endParaRPr lang="nl-NL"/>
          </a:p>
          <a:p>
            <a:endParaRPr lang="nl-NL"/>
          </a:p>
          <a:p>
            <a:r>
              <a:rPr lang="nl-NL"/>
              <a:t>Geef je politieke voorkeur door aan je coach</a:t>
            </a:r>
          </a:p>
          <a:p>
            <a:endParaRPr lang="nl-NL"/>
          </a:p>
          <a:p>
            <a:r>
              <a:rPr lang="nl-NL"/>
              <a:t>Op basis hiervan worden groepen gemaakt voor de volgende opdracht	</a:t>
            </a:r>
          </a:p>
        </p:txBody>
      </p:sp>
    </p:spTree>
    <p:extLst>
      <p:ext uri="{BB962C8B-B14F-4D97-AF65-F5344CB8AC3E}">
        <p14:creationId xmlns:p14="http://schemas.microsoft.com/office/powerpoint/2010/main" val="23138616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B2040D-CBBA-4586-9302-E5EE3DAB75B7}"/>
</file>

<file path=customXml/itemProps2.xml><?xml version="1.0" encoding="utf-8"?>
<ds:datastoreItem xmlns:ds="http://schemas.openxmlformats.org/officeDocument/2006/customXml" ds:itemID="{0DF5C0A9-AA16-4FF9-BFD5-C16CB92C41A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AE56BEC-661E-41A4-9CBB-BD085E65DA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6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Kantoorthema</vt:lpstr>
      <vt:lpstr>L&amp;O</vt:lpstr>
      <vt:lpstr>Vandaag</vt:lpstr>
      <vt:lpstr>Onderwijsbeurs</vt:lpstr>
      <vt:lpstr>Inhoudelijk thema: Politiek </vt:lpstr>
      <vt:lpstr>Quiz!!</vt:lpstr>
      <vt:lpstr>Stemwijzer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revision>1</cp:revision>
  <cp:lastPrinted>2014-11-11T07:15:12Z</cp:lastPrinted>
  <dcterms:created xsi:type="dcterms:W3CDTF">2013-11-15T15:05:42Z</dcterms:created>
  <dcterms:modified xsi:type="dcterms:W3CDTF">2019-09-09T14:54:19Z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