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21"/>
  </p:notesMasterIdLst>
  <p:sldIdLst>
    <p:sldId id="304" r:id="rId5"/>
    <p:sldId id="305" r:id="rId6"/>
    <p:sldId id="257" r:id="rId7"/>
    <p:sldId id="307" r:id="rId8"/>
    <p:sldId id="290" r:id="rId9"/>
    <p:sldId id="267" r:id="rId10"/>
    <p:sldId id="311" r:id="rId11"/>
    <p:sldId id="260" r:id="rId12"/>
    <p:sldId id="288" r:id="rId13"/>
    <p:sldId id="274" r:id="rId14"/>
    <p:sldId id="309" r:id="rId15"/>
    <p:sldId id="262" r:id="rId16"/>
    <p:sldId id="264" r:id="rId17"/>
    <p:sldId id="277" r:id="rId18"/>
    <p:sldId id="372" r:id="rId19"/>
    <p:sldId id="297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 autoAdjust="0"/>
    <p:restoredTop sz="92925" autoAdjust="0"/>
  </p:normalViewPr>
  <p:slideViewPr>
    <p:cSldViewPr>
      <p:cViewPr varScale="1">
        <p:scale>
          <a:sx n="118" d="100"/>
          <a:sy n="118" d="100"/>
        </p:scale>
        <p:origin x="12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27.png"/><Relationship Id="rId6" Type="http://schemas.openxmlformats.org/officeDocument/2006/relationships/image" Target="../media/image20.sv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3792B-2422-9E43-9C53-2D93719E81E9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4FF3A04-757C-1A46-AFE2-C5A5AFCA8347}">
      <dgm:prSet phldrT="[Tekst]"/>
      <dgm:spPr/>
      <dgm:t>
        <a:bodyPr/>
        <a:lstStyle/>
        <a:p>
          <a:r>
            <a:rPr lang="nl-NL" dirty="0"/>
            <a:t>Homeostatische evenwichten.</a:t>
          </a:r>
        </a:p>
      </dgm:t>
    </dgm:pt>
    <dgm:pt modelId="{78CC8AFF-C5ED-3B40-A498-BBE6911C9017}" type="parTrans" cxnId="{E7D404D4-259D-7C4F-AE8F-B0B9B3849B21}">
      <dgm:prSet/>
      <dgm:spPr/>
      <dgm:t>
        <a:bodyPr/>
        <a:lstStyle/>
        <a:p>
          <a:endParaRPr lang="nl-NL"/>
        </a:p>
      </dgm:t>
    </dgm:pt>
    <dgm:pt modelId="{1C8CDBAA-FEF3-5640-9338-8863C20DCCEC}" type="sibTrans" cxnId="{E7D404D4-259D-7C4F-AE8F-B0B9B3849B21}">
      <dgm:prSet/>
      <dgm:spPr/>
      <dgm:t>
        <a:bodyPr/>
        <a:lstStyle/>
        <a:p>
          <a:endParaRPr lang="nl-NL"/>
        </a:p>
      </dgm:t>
    </dgm:pt>
    <dgm:pt modelId="{8EC24AE3-44F3-1942-B581-B26A955DF0EC}">
      <dgm:prSet phldrT="[Tekst]"/>
      <dgm:spPr/>
      <dgm:t>
        <a:bodyPr/>
        <a:lstStyle/>
        <a:p>
          <a:r>
            <a:rPr lang="nl-NL" err="1"/>
            <a:t>Lichaams-temperatuur</a:t>
          </a:r>
          <a:endParaRPr lang="nl-NL"/>
        </a:p>
      </dgm:t>
    </dgm:pt>
    <dgm:pt modelId="{4394ADF8-A2B2-814C-8BAA-44F84B5BA97F}" type="parTrans" cxnId="{6A5CAA88-0BBD-164C-9F24-6E3A302D910C}">
      <dgm:prSet/>
      <dgm:spPr/>
      <dgm:t>
        <a:bodyPr/>
        <a:lstStyle/>
        <a:p>
          <a:endParaRPr lang="nl-NL"/>
        </a:p>
      </dgm:t>
    </dgm:pt>
    <dgm:pt modelId="{8FA9D399-C8E7-0C46-8942-CB4A7794F3EB}" type="sibTrans" cxnId="{6A5CAA88-0BBD-164C-9F24-6E3A302D910C}">
      <dgm:prSet/>
      <dgm:spPr/>
      <dgm:t>
        <a:bodyPr/>
        <a:lstStyle/>
        <a:p>
          <a:endParaRPr lang="nl-NL"/>
        </a:p>
      </dgm:t>
    </dgm:pt>
    <dgm:pt modelId="{CC8728C3-29D4-5D40-90F2-0C5939B646BC}">
      <dgm:prSet phldrT="[Tekst]"/>
      <dgm:spPr/>
      <dgm:t>
        <a:bodyPr/>
        <a:lstStyle/>
        <a:p>
          <a:r>
            <a:rPr lang="nl-NL" dirty="0"/>
            <a:t>ATP/energie</a:t>
          </a:r>
        </a:p>
      </dgm:t>
    </dgm:pt>
    <dgm:pt modelId="{0ACA634D-221F-9444-81D8-6014A2F95683}" type="parTrans" cxnId="{EA440CE3-A549-4841-B681-75D380C6E6E9}">
      <dgm:prSet/>
      <dgm:spPr/>
      <dgm:t>
        <a:bodyPr/>
        <a:lstStyle/>
        <a:p>
          <a:endParaRPr lang="nl-NL"/>
        </a:p>
      </dgm:t>
    </dgm:pt>
    <dgm:pt modelId="{711BF278-095A-CF48-957F-6F563E289F7A}" type="sibTrans" cxnId="{EA440CE3-A549-4841-B681-75D380C6E6E9}">
      <dgm:prSet/>
      <dgm:spPr/>
      <dgm:t>
        <a:bodyPr/>
        <a:lstStyle/>
        <a:p>
          <a:endParaRPr lang="nl-NL"/>
        </a:p>
      </dgm:t>
    </dgm:pt>
    <dgm:pt modelId="{CB8C0E8F-F19B-324B-8B69-70EE79681999}">
      <dgm:prSet/>
      <dgm:spPr/>
      <dgm:t>
        <a:bodyPr/>
        <a:lstStyle/>
        <a:p>
          <a:r>
            <a:rPr lang="nl-NL" dirty="0"/>
            <a:t>Glucose-</a:t>
          </a:r>
        </a:p>
        <a:p>
          <a:r>
            <a:rPr lang="nl-NL" dirty="0"/>
            <a:t>spiegel</a:t>
          </a:r>
        </a:p>
      </dgm:t>
    </dgm:pt>
    <dgm:pt modelId="{805915C6-E507-EC4E-97A7-B69779B38656}" type="parTrans" cxnId="{77FF30A5-D51A-0642-A904-793142D583B6}">
      <dgm:prSet/>
      <dgm:spPr/>
      <dgm:t>
        <a:bodyPr/>
        <a:lstStyle/>
        <a:p>
          <a:endParaRPr lang="nl-NL"/>
        </a:p>
      </dgm:t>
    </dgm:pt>
    <dgm:pt modelId="{B66EA61C-D11A-5149-9855-19B6B4FA9F81}" type="sibTrans" cxnId="{77FF30A5-D51A-0642-A904-793142D583B6}">
      <dgm:prSet/>
      <dgm:spPr/>
      <dgm:t>
        <a:bodyPr/>
        <a:lstStyle/>
        <a:p>
          <a:endParaRPr lang="nl-NL"/>
        </a:p>
      </dgm:t>
    </dgm:pt>
    <dgm:pt modelId="{BEF46604-A632-6F4B-8033-B744753934AB}">
      <dgm:prSet phldrT="[Tekst]"/>
      <dgm:spPr/>
      <dgm:t>
        <a:bodyPr/>
        <a:lstStyle/>
        <a:p>
          <a:r>
            <a:rPr lang="nl-NL" dirty="0"/>
            <a:t>Bloeddruk</a:t>
          </a:r>
        </a:p>
      </dgm:t>
    </dgm:pt>
    <dgm:pt modelId="{302740C8-411B-0C40-BB00-5372E7A9E0ED}" type="parTrans" cxnId="{A10B6A83-1089-9544-8553-40FB7DA16F98}">
      <dgm:prSet/>
      <dgm:spPr/>
      <dgm:t>
        <a:bodyPr/>
        <a:lstStyle/>
        <a:p>
          <a:endParaRPr lang="nl-NL"/>
        </a:p>
      </dgm:t>
    </dgm:pt>
    <dgm:pt modelId="{D800D8DB-013E-064D-A941-21D0DF83373B}" type="sibTrans" cxnId="{A10B6A83-1089-9544-8553-40FB7DA16F98}">
      <dgm:prSet/>
      <dgm:spPr/>
      <dgm:t>
        <a:bodyPr/>
        <a:lstStyle/>
        <a:p>
          <a:endParaRPr lang="nl-NL"/>
        </a:p>
      </dgm:t>
    </dgm:pt>
    <dgm:pt modelId="{33305342-21F9-FB49-B2A0-9BBC96561175}" type="pres">
      <dgm:prSet presAssocID="{DFE3792B-2422-9E43-9C53-2D93719E81E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241A42-8097-B749-B5ED-B2319A6EEEFE}" type="pres">
      <dgm:prSet presAssocID="{B4FF3A04-757C-1A46-AFE2-C5A5AFCA8347}" presName="centerShape" presStyleLbl="node0" presStyleIdx="0" presStyleCnt="1"/>
      <dgm:spPr/>
    </dgm:pt>
    <dgm:pt modelId="{4858CB13-FA2B-6E4A-8A31-726220EEDA32}" type="pres">
      <dgm:prSet presAssocID="{8EC24AE3-44F3-1942-B581-B26A955DF0EC}" presName="node" presStyleLbl="node1" presStyleIdx="0" presStyleCnt="4">
        <dgm:presLayoutVars>
          <dgm:bulletEnabled val="1"/>
        </dgm:presLayoutVars>
      </dgm:prSet>
      <dgm:spPr/>
    </dgm:pt>
    <dgm:pt modelId="{4B8878C9-C613-6B43-AF3B-BC097B11A550}" type="pres">
      <dgm:prSet presAssocID="{8EC24AE3-44F3-1942-B581-B26A955DF0EC}" presName="dummy" presStyleCnt="0"/>
      <dgm:spPr/>
    </dgm:pt>
    <dgm:pt modelId="{A9E39FE1-A9C2-BA49-80E3-36C799126331}" type="pres">
      <dgm:prSet presAssocID="{8FA9D399-C8E7-0C46-8942-CB4A7794F3EB}" presName="sibTrans" presStyleLbl="sibTrans2D1" presStyleIdx="0" presStyleCnt="4"/>
      <dgm:spPr/>
    </dgm:pt>
    <dgm:pt modelId="{2E99FD4C-1EC4-7944-B02D-987F094EDA29}" type="pres">
      <dgm:prSet presAssocID="{CB8C0E8F-F19B-324B-8B69-70EE79681999}" presName="node" presStyleLbl="node1" presStyleIdx="1" presStyleCnt="4">
        <dgm:presLayoutVars>
          <dgm:bulletEnabled val="1"/>
        </dgm:presLayoutVars>
      </dgm:prSet>
      <dgm:spPr/>
    </dgm:pt>
    <dgm:pt modelId="{AE3A4AB0-FB10-E844-97D0-D9C29594FB62}" type="pres">
      <dgm:prSet presAssocID="{CB8C0E8F-F19B-324B-8B69-70EE79681999}" presName="dummy" presStyleCnt="0"/>
      <dgm:spPr/>
    </dgm:pt>
    <dgm:pt modelId="{C4B3353C-8A82-FC4A-A6B7-414D18AE0588}" type="pres">
      <dgm:prSet presAssocID="{B66EA61C-D11A-5149-9855-19B6B4FA9F81}" presName="sibTrans" presStyleLbl="sibTrans2D1" presStyleIdx="1" presStyleCnt="4"/>
      <dgm:spPr/>
    </dgm:pt>
    <dgm:pt modelId="{A9AF1DBA-B183-8440-802B-A6B266344A3F}" type="pres">
      <dgm:prSet presAssocID="{CC8728C3-29D4-5D40-90F2-0C5939B646BC}" presName="node" presStyleLbl="node1" presStyleIdx="2" presStyleCnt="4">
        <dgm:presLayoutVars>
          <dgm:bulletEnabled val="1"/>
        </dgm:presLayoutVars>
      </dgm:prSet>
      <dgm:spPr/>
    </dgm:pt>
    <dgm:pt modelId="{80CAE08C-7A38-9B4C-8EA6-AE4F605B5E17}" type="pres">
      <dgm:prSet presAssocID="{CC8728C3-29D4-5D40-90F2-0C5939B646BC}" presName="dummy" presStyleCnt="0"/>
      <dgm:spPr/>
    </dgm:pt>
    <dgm:pt modelId="{EB8D18BE-E35D-7D44-8980-2C1D6D79D656}" type="pres">
      <dgm:prSet presAssocID="{711BF278-095A-CF48-957F-6F563E289F7A}" presName="sibTrans" presStyleLbl="sibTrans2D1" presStyleIdx="2" presStyleCnt="4"/>
      <dgm:spPr/>
    </dgm:pt>
    <dgm:pt modelId="{B67E4C52-1C34-234B-81B3-15050414DB50}" type="pres">
      <dgm:prSet presAssocID="{BEF46604-A632-6F4B-8033-B744753934AB}" presName="node" presStyleLbl="node1" presStyleIdx="3" presStyleCnt="4">
        <dgm:presLayoutVars>
          <dgm:bulletEnabled val="1"/>
        </dgm:presLayoutVars>
      </dgm:prSet>
      <dgm:spPr/>
    </dgm:pt>
    <dgm:pt modelId="{058F8888-DAFE-0D44-BB22-C574D9BCC9A6}" type="pres">
      <dgm:prSet presAssocID="{BEF46604-A632-6F4B-8033-B744753934AB}" presName="dummy" presStyleCnt="0"/>
      <dgm:spPr/>
    </dgm:pt>
    <dgm:pt modelId="{5A5D53AC-B1C3-E340-ABF3-CA1C1B751AEF}" type="pres">
      <dgm:prSet presAssocID="{D800D8DB-013E-064D-A941-21D0DF83373B}" presName="sibTrans" presStyleLbl="sibTrans2D1" presStyleIdx="3" presStyleCnt="4"/>
      <dgm:spPr/>
    </dgm:pt>
  </dgm:ptLst>
  <dgm:cxnLst>
    <dgm:cxn modelId="{8FE6500B-CB4B-E244-9580-5E91B15DB661}" type="presOf" srcId="{711BF278-095A-CF48-957F-6F563E289F7A}" destId="{EB8D18BE-E35D-7D44-8980-2C1D6D79D656}" srcOrd="0" destOrd="0" presId="urn:microsoft.com/office/officeart/2005/8/layout/radial6"/>
    <dgm:cxn modelId="{BF9EFC4B-3487-3E47-ADB3-6280EEEA1366}" type="presOf" srcId="{BEF46604-A632-6F4B-8033-B744753934AB}" destId="{B67E4C52-1C34-234B-81B3-15050414DB50}" srcOrd="0" destOrd="0" presId="urn:microsoft.com/office/officeart/2005/8/layout/radial6"/>
    <dgm:cxn modelId="{57EF915D-CE60-B740-9B6B-EFD1685F4472}" type="presOf" srcId="{CB8C0E8F-F19B-324B-8B69-70EE79681999}" destId="{2E99FD4C-1EC4-7944-B02D-987F094EDA29}" srcOrd="0" destOrd="0" presId="urn:microsoft.com/office/officeart/2005/8/layout/radial6"/>
    <dgm:cxn modelId="{AE8FCE5E-F40D-E14D-886F-F52F631378EE}" type="presOf" srcId="{8FA9D399-C8E7-0C46-8942-CB4A7794F3EB}" destId="{A9E39FE1-A9C2-BA49-80E3-36C799126331}" srcOrd="0" destOrd="0" presId="urn:microsoft.com/office/officeart/2005/8/layout/radial6"/>
    <dgm:cxn modelId="{A10B6A83-1089-9544-8553-40FB7DA16F98}" srcId="{B4FF3A04-757C-1A46-AFE2-C5A5AFCA8347}" destId="{BEF46604-A632-6F4B-8033-B744753934AB}" srcOrd="3" destOrd="0" parTransId="{302740C8-411B-0C40-BB00-5372E7A9E0ED}" sibTransId="{D800D8DB-013E-064D-A941-21D0DF83373B}"/>
    <dgm:cxn modelId="{987ED483-E156-BB46-8F3F-566BCB204B8D}" type="presOf" srcId="{B66EA61C-D11A-5149-9855-19B6B4FA9F81}" destId="{C4B3353C-8A82-FC4A-A6B7-414D18AE0588}" srcOrd="0" destOrd="0" presId="urn:microsoft.com/office/officeart/2005/8/layout/radial6"/>
    <dgm:cxn modelId="{6A5CAA88-0BBD-164C-9F24-6E3A302D910C}" srcId="{B4FF3A04-757C-1A46-AFE2-C5A5AFCA8347}" destId="{8EC24AE3-44F3-1942-B581-B26A955DF0EC}" srcOrd="0" destOrd="0" parTransId="{4394ADF8-A2B2-814C-8BAA-44F84B5BA97F}" sibTransId="{8FA9D399-C8E7-0C46-8942-CB4A7794F3EB}"/>
    <dgm:cxn modelId="{5C6B0393-0FD6-5C4F-BAA1-498A3398BFB7}" type="presOf" srcId="{B4FF3A04-757C-1A46-AFE2-C5A5AFCA8347}" destId="{39241A42-8097-B749-B5ED-B2319A6EEEFE}" srcOrd="0" destOrd="0" presId="urn:microsoft.com/office/officeart/2005/8/layout/radial6"/>
    <dgm:cxn modelId="{C582239F-9F42-504B-903C-7896FA0E642C}" type="presOf" srcId="{DFE3792B-2422-9E43-9C53-2D93719E81E9}" destId="{33305342-21F9-FB49-B2A0-9BBC96561175}" srcOrd="0" destOrd="0" presId="urn:microsoft.com/office/officeart/2005/8/layout/radial6"/>
    <dgm:cxn modelId="{77FF30A5-D51A-0642-A904-793142D583B6}" srcId="{B4FF3A04-757C-1A46-AFE2-C5A5AFCA8347}" destId="{CB8C0E8F-F19B-324B-8B69-70EE79681999}" srcOrd="1" destOrd="0" parTransId="{805915C6-E507-EC4E-97A7-B69779B38656}" sibTransId="{B66EA61C-D11A-5149-9855-19B6B4FA9F81}"/>
    <dgm:cxn modelId="{E7D404D4-259D-7C4F-AE8F-B0B9B3849B21}" srcId="{DFE3792B-2422-9E43-9C53-2D93719E81E9}" destId="{B4FF3A04-757C-1A46-AFE2-C5A5AFCA8347}" srcOrd="0" destOrd="0" parTransId="{78CC8AFF-C5ED-3B40-A498-BBE6911C9017}" sibTransId="{1C8CDBAA-FEF3-5640-9338-8863C20DCCEC}"/>
    <dgm:cxn modelId="{54DB87D7-7B9D-DA42-8D4B-658FBA689141}" type="presOf" srcId="{CC8728C3-29D4-5D40-90F2-0C5939B646BC}" destId="{A9AF1DBA-B183-8440-802B-A6B266344A3F}" srcOrd="0" destOrd="0" presId="urn:microsoft.com/office/officeart/2005/8/layout/radial6"/>
    <dgm:cxn modelId="{93402AE0-730D-EB49-A28A-9A95F64E7AFF}" type="presOf" srcId="{D800D8DB-013E-064D-A941-21D0DF83373B}" destId="{5A5D53AC-B1C3-E340-ABF3-CA1C1B751AEF}" srcOrd="0" destOrd="0" presId="urn:microsoft.com/office/officeart/2005/8/layout/radial6"/>
    <dgm:cxn modelId="{EA440CE3-A549-4841-B681-75D380C6E6E9}" srcId="{B4FF3A04-757C-1A46-AFE2-C5A5AFCA8347}" destId="{CC8728C3-29D4-5D40-90F2-0C5939B646BC}" srcOrd="2" destOrd="0" parTransId="{0ACA634D-221F-9444-81D8-6014A2F95683}" sibTransId="{711BF278-095A-CF48-957F-6F563E289F7A}"/>
    <dgm:cxn modelId="{28C51EE9-8F5B-DE44-A0D4-B380B112AF42}" type="presOf" srcId="{8EC24AE3-44F3-1942-B581-B26A955DF0EC}" destId="{4858CB13-FA2B-6E4A-8A31-726220EEDA32}" srcOrd="0" destOrd="0" presId="urn:microsoft.com/office/officeart/2005/8/layout/radial6"/>
    <dgm:cxn modelId="{36000FB1-64B4-7941-AA71-67071352505E}" type="presParOf" srcId="{33305342-21F9-FB49-B2A0-9BBC96561175}" destId="{39241A42-8097-B749-B5ED-B2319A6EEEFE}" srcOrd="0" destOrd="0" presId="urn:microsoft.com/office/officeart/2005/8/layout/radial6"/>
    <dgm:cxn modelId="{12796D70-0044-4D45-8FBD-B637436ACCEE}" type="presParOf" srcId="{33305342-21F9-FB49-B2A0-9BBC96561175}" destId="{4858CB13-FA2B-6E4A-8A31-726220EEDA32}" srcOrd="1" destOrd="0" presId="urn:microsoft.com/office/officeart/2005/8/layout/radial6"/>
    <dgm:cxn modelId="{2C37D1DD-5042-BC42-A44C-10DC36071CE7}" type="presParOf" srcId="{33305342-21F9-FB49-B2A0-9BBC96561175}" destId="{4B8878C9-C613-6B43-AF3B-BC097B11A550}" srcOrd="2" destOrd="0" presId="urn:microsoft.com/office/officeart/2005/8/layout/radial6"/>
    <dgm:cxn modelId="{4765D112-63EE-FF41-A935-15C5EAF2E30A}" type="presParOf" srcId="{33305342-21F9-FB49-B2A0-9BBC96561175}" destId="{A9E39FE1-A9C2-BA49-80E3-36C799126331}" srcOrd="3" destOrd="0" presId="urn:microsoft.com/office/officeart/2005/8/layout/radial6"/>
    <dgm:cxn modelId="{70583657-8CBB-A14B-8904-BB87E712AF12}" type="presParOf" srcId="{33305342-21F9-FB49-B2A0-9BBC96561175}" destId="{2E99FD4C-1EC4-7944-B02D-987F094EDA29}" srcOrd="4" destOrd="0" presId="urn:microsoft.com/office/officeart/2005/8/layout/radial6"/>
    <dgm:cxn modelId="{35207055-148F-724C-8932-523D304BEBDD}" type="presParOf" srcId="{33305342-21F9-FB49-B2A0-9BBC96561175}" destId="{AE3A4AB0-FB10-E844-97D0-D9C29594FB62}" srcOrd="5" destOrd="0" presId="urn:microsoft.com/office/officeart/2005/8/layout/radial6"/>
    <dgm:cxn modelId="{8D168B1E-987F-6F43-856B-C819AAD2C257}" type="presParOf" srcId="{33305342-21F9-FB49-B2A0-9BBC96561175}" destId="{C4B3353C-8A82-FC4A-A6B7-414D18AE0588}" srcOrd="6" destOrd="0" presId="urn:microsoft.com/office/officeart/2005/8/layout/radial6"/>
    <dgm:cxn modelId="{207A897F-6C3C-D049-9E80-C5D01D013679}" type="presParOf" srcId="{33305342-21F9-FB49-B2A0-9BBC96561175}" destId="{A9AF1DBA-B183-8440-802B-A6B266344A3F}" srcOrd="7" destOrd="0" presId="urn:microsoft.com/office/officeart/2005/8/layout/radial6"/>
    <dgm:cxn modelId="{0C65F4F5-4B2E-5341-841A-F98F0B618CA9}" type="presParOf" srcId="{33305342-21F9-FB49-B2A0-9BBC96561175}" destId="{80CAE08C-7A38-9B4C-8EA6-AE4F605B5E17}" srcOrd="8" destOrd="0" presId="urn:microsoft.com/office/officeart/2005/8/layout/radial6"/>
    <dgm:cxn modelId="{A283EAEF-CD41-4643-BB9F-724C64726047}" type="presParOf" srcId="{33305342-21F9-FB49-B2A0-9BBC96561175}" destId="{EB8D18BE-E35D-7D44-8980-2C1D6D79D656}" srcOrd="9" destOrd="0" presId="urn:microsoft.com/office/officeart/2005/8/layout/radial6"/>
    <dgm:cxn modelId="{2D2334CB-D2A1-EB44-9C08-C8306920E366}" type="presParOf" srcId="{33305342-21F9-FB49-B2A0-9BBC96561175}" destId="{B67E4C52-1C34-234B-81B3-15050414DB50}" srcOrd="10" destOrd="0" presId="urn:microsoft.com/office/officeart/2005/8/layout/radial6"/>
    <dgm:cxn modelId="{3F0B2CB9-9996-2145-8297-2D38EE508394}" type="presParOf" srcId="{33305342-21F9-FB49-B2A0-9BBC96561175}" destId="{058F8888-DAFE-0D44-BB22-C574D9BCC9A6}" srcOrd="11" destOrd="0" presId="urn:microsoft.com/office/officeart/2005/8/layout/radial6"/>
    <dgm:cxn modelId="{A82D598D-63B3-3E46-9698-E4F547A66172}" type="presParOf" srcId="{33305342-21F9-FB49-B2A0-9BBC96561175}" destId="{5A5D53AC-B1C3-E340-ABF3-CA1C1B751A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E6D4D7-E8EC-4FF6-8CE4-E0458A5B1A5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7825178-52E4-4E39-A634-7882779979DB}">
      <dgm:prSet/>
      <dgm:spPr/>
      <dgm:t>
        <a:bodyPr/>
        <a:lstStyle/>
        <a:p>
          <a:r>
            <a:rPr lang="nl-NL"/>
            <a:t>Gezondheid wordt niet alleen bepaald door voeding en beweging, maar ook door de leefomgeving. </a:t>
          </a:r>
          <a:endParaRPr lang="en-US"/>
        </a:p>
      </dgm:t>
    </dgm:pt>
    <dgm:pt modelId="{15C95CBE-7761-45E3-ABBA-C92F2E4527BB}" type="parTrans" cxnId="{2CE2ACAE-69B8-41F6-BB1B-532FDDF753FA}">
      <dgm:prSet/>
      <dgm:spPr/>
      <dgm:t>
        <a:bodyPr/>
        <a:lstStyle/>
        <a:p>
          <a:endParaRPr lang="en-US"/>
        </a:p>
      </dgm:t>
    </dgm:pt>
    <dgm:pt modelId="{BE68512A-0203-4AED-9FEF-E86AC62B46EB}" type="sibTrans" cxnId="{2CE2ACAE-69B8-41F6-BB1B-532FDDF753FA}">
      <dgm:prSet/>
      <dgm:spPr/>
      <dgm:t>
        <a:bodyPr/>
        <a:lstStyle/>
        <a:p>
          <a:endParaRPr lang="en-US"/>
        </a:p>
      </dgm:t>
    </dgm:pt>
    <dgm:pt modelId="{12294534-624C-4222-A77F-C53AD0AD16AE}">
      <dgm:prSet/>
      <dgm:spPr/>
      <dgm:t>
        <a:bodyPr/>
        <a:lstStyle/>
        <a:p>
          <a:r>
            <a:rPr lang="nl-NL"/>
            <a:t>Een gezonde leefomgeving bestaat uit een sociaal en uit een fysiek component. </a:t>
          </a:r>
          <a:endParaRPr lang="en-US"/>
        </a:p>
      </dgm:t>
    </dgm:pt>
    <dgm:pt modelId="{B1F0736C-894E-444A-AFF4-CCA17D392B8D}" type="parTrans" cxnId="{328543A0-195D-4907-9E64-EDA416EF2CBE}">
      <dgm:prSet/>
      <dgm:spPr/>
      <dgm:t>
        <a:bodyPr/>
        <a:lstStyle/>
        <a:p>
          <a:endParaRPr lang="en-US"/>
        </a:p>
      </dgm:t>
    </dgm:pt>
    <dgm:pt modelId="{7B870E63-F54D-45DD-ACD4-1013CA1D1441}" type="sibTrans" cxnId="{328543A0-195D-4907-9E64-EDA416EF2CBE}">
      <dgm:prSet/>
      <dgm:spPr/>
      <dgm:t>
        <a:bodyPr/>
        <a:lstStyle/>
        <a:p>
          <a:endParaRPr lang="en-US"/>
        </a:p>
      </dgm:t>
    </dgm:pt>
    <dgm:pt modelId="{968A465F-9AEE-41C0-BE13-92222AEDEDA7}">
      <dgm:prSet/>
      <dgm:spPr/>
      <dgm:t>
        <a:bodyPr/>
        <a:lstStyle/>
        <a:p>
          <a:r>
            <a:rPr lang="nl-NL" b="1"/>
            <a:t>Sociaal </a:t>
          </a:r>
          <a:endParaRPr lang="en-US"/>
        </a:p>
      </dgm:t>
    </dgm:pt>
    <dgm:pt modelId="{CF7B1040-8CD6-4464-B3D8-60BE715DC344}" type="parTrans" cxnId="{ED290800-DA18-4A10-869E-8689E47D5640}">
      <dgm:prSet/>
      <dgm:spPr/>
      <dgm:t>
        <a:bodyPr/>
        <a:lstStyle/>
        <a:p>
          <a:endParaRPr lang="en-US"/>
        </a:p>
      </dgm:t>
    </dgm:pt>
    <dgm:pt modelId="{8000C40E-BC57-47BF-94B0-54C67C69D23B}" type="sibTrans" cxnId="{ED290800-DA18-4A10-869E-8689E47D5640}">
      <dgm:prSet/>
      <dgm:spPr/>
      <dgm:t>
        <a:bodyPr/>
        <a:lstStyle/>
        <a:p>
          <a:endParaRPr lang="en-US"/>
        </a:p>
      </dgm:t>
    </dgm:pt>
    <dgm:pt modelId="{C83CA012-77F4-4FCE-8E8A-C58867395EEA}">
      <dgm:prSet/>
      <dgm:spPr/>
      <dgm:t>
        <a:bodyPr/>
        <a:lstStyle/>
        <a:p>
          <a:r>
            <a:rPr lang="nl-NL"/>
            <a:t>In een gezonde leefomgeving voelt iemand zich prettig, op zijn gemak en veilig. Er is geen sprake van langdurige stress of spanning. </a:t>
          </a:r>
          <a:endParaRPr lang="en-US"/>
        </a:p>
      </dgm:t>
    </dgm:pt>
    <dgm:pt modelId="{DF6D315A-DEEF-4BA7-820D-4C07FF48EB17}" type="parTrans" cxnId="{26D71A35-610F-4BAD-9CE6-1D38EE7B34AC}">
      <dgm:prSet/>
      <dgm:spPr/>
      <dgm:t>
        <a:bodyPr/>
        <a:lstStyle/>
        <a:p>
          <a:endParaRPr lang="en-US"/>
        </a:p>
      </dgm:t>
    </dgm:pt>
    <dgm:pt modelId="{B192EE77-D2DB-48A7-8BBD-5A10AC4776EB}" type="sibTrans" cxnId="{26D71A35-610F-4BAD-9CE6-1D38EE7B34AC}">
      <dgm:prSet/>
      <dgm:spPr/>
      <dgm:t>
        <a:bodyPr/>
        <a:lstStyle/>
        <a:p>
          <a:endParaRPr lang="en-US"/>
        </a:p>
      </dgm:t>
    </dgm:pt>
    <dgm:pt modelId="{43C312DE-6AA9-4341-A089-7197385F854C}">
      <dgm:prSet/>
      <dgm:spPr/>
      <dgm:t>
        <a:bodyPr/>
        <a:lstStyle/>
        <a:p>
          <a:r>
            <a:rPr lang="nl-NL" b="1"/>
            <a:t>Fysiek</a:t>
          </a:r>
          <a:endParaRPr lang="en-US"/>
        </a:p>
      </dgm:t>
    </dgm:pt>
    <dgm:pt modelId="{BB244E97-3D6D-4406-8D00-144C6B994F7F}" type="parTrans" cxnId="{B72444D3-901F-45F0-98D7-45DE2A63E10E}">
      <dgm:prSet/>
      <dgm:spPr/>
      <dgm:t>
        <a:bodyPr/>
        <a:lstStyle/>
        <a:p>
          <a:endParaRPr lang="en-US"/>
        </a:p>
      </dgm:t>
    </dgm:pt>
    <dgm:pt modelId="{2AC0A292-EC97-497F-8F2C-B22715ADBE50}" type="sibTrans" cxnId="{B72444D3-901F-45F0-98D7-45DE2A63E10E}">
      <dgm:prSet/>
      <dgm:spPr/>
      <dgm:t>
        <a:bodyPr/>
        <a:lstStyle/>
        <a:p>
          <a:endParaRPr lang="en-US"/>
        </a:p>
      </dgm:t>
    </dgm:pt>
    <dgm:pt modelId="{FE990F4D-237B-4395-B167-AC2D3CC75EAA}">
      <dgm:prSet/>
      <dgm:spPr/>
      <dgm:t>
        <a:bodyPr/>
        <a:lstStyle/>
        <a:p>
          <a:r>
            <a:rPr lang="nl-NL"/>
            <a:t>In een gezonde leefomgeving is sprake van een goede luchtkwaliteit, goede temperatuur, natuurlijk licht en veilige omstandigheden. </a:t>
          </a:r>
          <a:endParaRPr lang="en-US"/>
        </a:p>
      </dgm:t>
    </dgm:pt>
    <dgm:pt modelId="{53DCF96D-12AC-4578-84C6-728FE9B51308}" type="parTrans" cxnId="{38A2F8C8-C155-4200-8CA7-E630921F5FA4}">
      <dgm:prSet/>
      <dgm:spPr/>
      <dgm:t>
        <a:bodyPr/>
        <a:lstStyle/>
        <a:p>
          <a:endParaRPr lang="en-US"/>
        </a:p>
      </dgm:t>
    </dgm:pt>
    <dgm:pt modelId="{18E1D9A6-F1B0-4BFA-A66E-37E0C017DE28}" type="sibTrans" cxnId="{38A2F8C8-C155-4200-8CA7-E630921F5FA4}">
      <dgm:prSet/>
      <dgm:spPr/>
      <dgm:t>
        <a:bodyPr/>
        <a:lstStyle/>
        <a:p>
          <a:endParaRPr lang="en-US"/>
        </a:p>
      </dgm:t>
    </dgm:pt>
    <dgm:pt modelId="{BA25C669-2F1C-4F57-9A98-C7A7FC9BB50B}" type="pres">
      <dgm:prSet presAssocID="{ABE6D4D7-E8EC-4FF6-8CE4-E0458A5B1A5F}" presName="root" presStyleCnt="0">
        <dgm:presLayoutVars>
          <dgm:dir/>
          <dgm:resizeHandles val="exact"/>
        </dgm:presLayoutVars>
      </dgm:prSet>
      <dgm:spPr/>
    </dgm:pt>
    <dgm:pt modelId="{7D5D6F29-8D44-4771-89CE-A033D655D692}" type="pres">
      <dgm:prSet presAssocID="{37825178-52E4-4E39-A634-7882779979DB}" presName="compNode" presStyleCnt="0"/>
      <dgm:spPr/>
    </dgm:pt>
    <dgm:pt modelId="{BE308CBD-3CEB-434C-8462-18CD6E68BC4D}" type="pres">
      <dgm:prSet presAssocID="{37825178-52E4-4E39-A634-7882779979DB}" presName="bgRect" presStyleLbl="bgShp" presStyleIdx="0" presStyleCnt="6"/>
      <dgm:spPr/>
    </dgm:pt>
    <dgm:pt modelId="{D713665D-693B-4ACA-AD49-3F8BD1979E48}" type="pres">
      <dgm:prSet presAssocID="{37825178-52E4-4E39-A634-7882779979D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ocado"/>
        </a:ext>
      </dgm:extLst>
    </dgm:pt>
    <dgm:pt modelId="{D81976B3-0BA0-46DF-98BF-6811C25B3752}" type="pres">
      <dgm:prSet presAssocID="{37825178-52E4-4E39-A634-7882779979DB}" presName="spaceRect" presStyleCnt="0"/>
      <dgm:spPr/>
    </dgm:pt>
    <dgm:pt modelId="{B1832E14-5DAA-444C-A956-6502B14CF6E6}" type="pres">
      <dgm:prSet presAssocID="{37825178-52E4-4E39-A634-7882779979DB}" presName="parTx" presStyleLbl="revTx" presStyleIdx="0" presStyleCnt="6">
        <dgm:presLayoutVars>
          <dgm:chMax val="0"/>
          <dgm:chPref val="0"/>
        </dgm:presLayoutVars>
      </dgm:prSet>
      <dgm:spPr/>
    </dgm:pt>
    <dgm:pt modelId="{5B9B87EF-F6A9-4D43-A1EC-A625A2B8A936}" type="pres">
      <dgm:prSet presAssocID="{BE68512A-0203-4AED-9FEF-E86AC62B46EB}" presName="sibTrans" presStyleCnt="0"/>
      <dgm:spPr/>
    </dgm:pt>
    <dgm:pt modelId="{D0733178-EBAD-4592-B388-E943BA5D6E49}" type="pres">
      <dgm:prSet presAssocID="{12294534-624C-4222-A77F-C53AD0AD16AE}" presName="compNode" presStyleCnt="0"/>
      <dgm:spPr/>
    </dgm:pt>
    <dgm:pt modelId="{62C533AF-E952-41EE-A31F-2D61038CF456}" type="pres">
      <dgm:prSet presAssocID="{12294534-624C-4222-A77F-C53AD0AD16AE}" presName="bgRect" presStyleLbl="bgShp" presStyleIdx="1" presStyleCnt="6"/>
      <dgm:spPr/>
    </dgm:pt>
    <dgm:pt modelId="{E7FB8AE7-1B70-4107-8F42-7026D0F733A7}" type="pres">
      <dgm:prSet presAssocID="{12294534-624C-4222-A77F-C53AD0AD16A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6891098-B661-4007-9A38-460019C65E61}" type="pres">
      <dgm:prSet presAssocID="{12294534-624C-4222-A77F-C53AD0AD16AE}" presName="spaceRect" presStyleCnt="0"/>
      <dgm:spPr/>
    </dgm:pt>
    <dgm:pt modelId="{76790C9F-CAC1-44B2-9861-812650B84AFA}" type="pres">
      <dgm:prSet presAssocID="{12294534-624C-4222-A77F-C53AD0AD16AE}" presName="parTx" presStyleLbl="revTx" presStyleIdx="1" presStyleCnt="6">
        <dgm:presLayoutVars>
          <dgm:chMax val="0"/>
          <dgm:chPref val="0"/>
        </dgm:presLayoutVars>
      </dgm:prSet>
      <dgm:spPr/>
    </dgm:pt>
    <dgm:pt modelId="{B41BB49C-E22A-4CFD-A316-C1439FB72009}" type="pres">
      <dgm:prSet presAssocID="{7B870E63-F54D-45DD-ACD4-1013CA1D1441}" presName="sibTrans" presStyleCnt="0"/>
      <dgm:spPr/>
    </dgm:pt>
    <dgm:pt modelId="{89CB485B-98DE-411B-B8B9-FBDC10EF2EDA}" type="pres">
      <dgm:prSet presAssocID="{968A465F-9AEE-41C0-BE13-92222AEDEDA7}" presName="compNode" presStyleCnt="0"/>
      <dgm:spPr/>
    </dgm:pt>
    <dgm:pt modelId="{6763CF9A-9445-415E-BF57-764B951CAA48}" type="pres">
      <dgm:prSet presAssocID="{968A465F-9AEE-41C0-BE13-92222AEDEDA7}" presName="bgRect" presStyleLbl="bgShp" presStyleIdx="2" presStyleCnt="6"/>
      <dgm:spPr/>
    </dgm:pt>
    <dgm:pt modelId="{FA090054-FCDC-4AF7-BB96-70DC1895A660}" type="pres">
      <dgm:prSet presAssocID="{968A465F-9AEE-41C0-BE13-92222AEDEDA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6EA5CE4-E0F8-4ADD-BEDF-8ED4A065F6A5}" type="pres">
      <dgm:prSet presAssocID="{968A465F-9AEE-41C0-BE13-92222AEDEDA7}" presName="spaceRect" presStyleCnt="0"/>
      <dgm:spPr/>
    </dgm:pt>
    <dgm:pt modelId="{383D0772-87B4-4DBB-A707-5673D51C7ABF}" type="pres">
      <dgm:prSet presAssocID="{968A465F-9AEE-41C0-BE13-92222AEDEDA7}" presName="parTx" presStyleLbl="revTx" presStyleIdx="2" presStyleCnt="6">
        <dgm:presLayoutVars>
          <dgm:chMax val="0"/>
          <dgm:chPref val="0"/>
        </dgm:presLayoutVars>
      </dgm:prSet>
      <dgm:spPr/>
    </dgm:pt>
    <dgm:pt modelId="{69A2B4EC-D78D-4EFF-A313-F6A3119C04BB}" type="pres">
      <dgm:prSet presAssocID="{8000C40E-BC57-47BF-94B0-54C67C69D23B}" presName="sibTrans" presStyleCnt="0"/>
      <dgm:spPr/>
    </dgm:pt>
    <dgm:pt modelId="{74D73633-A51F-40B2-ABA5-6581A8E45571}" type="pres">
      <dgm:prSet presAssocID="{C83CA012-77F4-4FCE-8E8A-C58867395EEA}" presName="compNode" presStyleCnt="0"/>
      <dgm:spPr/>
    </dgm:pt>
    <dgm:pt modelId="{CC242DE4-7630-4778-B666-6324ABA71177}" type="pres">
      <dgm:prSet presAssocID="{C83CA012-77F4-4FCE-8E8A-C58867395EEA}" presName="bgRect" presStyleLbl="bgShp" presStyleIdx="3" presStyleCnt="6"/>
      <dgm:spPr/>
    </dgm:pt>
    <dgm:pt modelId="{FD3911CB-B6DA-42D7-89CB-AAFF0F44D55C}" type="pres">
      <dgm:prSet presAssocID="{C83CA012-77F4-4FCE-8E8A-C58867395EE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 Face with Solid Fill"/>
        </a:ext>
      </dgm:extLst>
    </dgm:pt>
    <dgm:pt modelId="{2D871466-3C78-4AE9-B108-B36FFEA71812}" type="pres">
      <dgm:prSet presAssocID="{C83CA012-77F4-4FCE-8E8A-C58867395EEA}" presName="spaceRect" presStyleCnt="0"/>
      <dgm:spPr/>
    </dgm:pt>
    <dgm:pt modelId="{2DC4741F-3D69-4FFE-A630-8322CC206915}" type="pres">
      <dgm:prSet presAssocID="{C83CA012-77F4-4FCE-8E8A-C58867395EEA}" presName="parTx" presStyleLbl="revTx" presStyleIdx="3" presStyleCnt="6">
        <dgm:presLayoutVars>
          <dgm:chMax val="0"/>
          <dgm:chPref val="0"/>
        </dgm:presLayoutVars>
      </dgm:prSet>
      <dgm:spPr/>
    </dgm:pt>
    <dgm:pt modelId="{5E01C2BE-93CE-4243-BAA3-AB7DD090D65F}" type="pres">
      <dgm:prSet presAssocID="{B192EE77-D2DB-48A7-8BBD-5A10AC4776EB}" presName="sibTrans" presStyleCnt="0"/>
      <dgm:spPr/>
    </dgm:pt>
    <dgm:pt modelId="{77B7F319-4A5A-4263-A2C2-18BF7C47E3CC}" type="pres">
      <dgm:prSet presAssocID="{43C312DE-6AA9-4341-A089-7197385F854C}" presName="compNode" presStyleCnt="0"/>
      <dgm:spPr/>
    </dgm:pt>
    <dgm:pt modelId="{768654EB-73C9-4053-97F0-D8D14981C7A1}" type="pres">
      <dgm:prSet presAssocID="{43C312DE-6AA9-4341-A089-7197385F854C}" presName="bgRect" presStyleLbl="bgShp" presStyleIdx="4" presStyleCnt="6"/>
      <dgm:spPr/>
    </dgm:pt>
    <dgm:pt modelId="{67195746-73C4-46BA-A0D1-C0B558363320}" type="pres">
      <dgm:prSet presAssocID="{43C312DE-6AA9-4341-A089-7197385F854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BD58D496-CA82-495B-AEA9-F1B235DDED9C}" type="pres">
      <dgm:prSet presAssocID="{43C312DE-6AA9-4341-A089-7197385F854C}" presName="spaceRect" presStyleCnt="0"/>
      <dgm:spPr/>
    </dgm:pt>
    <dgm:pt modelId="{28DEAF28-8076-4678-9860-D99021D91DF0}" type="pres">
      <dgm:prSet presAssocID="{43C312DE-6AA9-4341-A089-7197385F854C}" presName="parTx" presStyleLbl="revTx" presStyleIdx="4" presStyleCnt="6">
        <dgm:presLayoutVars>
          <dgm:chMax val="0"/>
          <dgm:chPref val="0"/>
        </dgm:presLayoutVars>
      </dgm:prSet>
      <dgm:spPr/>
    </dgm:pt>
    <dgm:pt modelId="{9F37C34A-B055-4803-B07A-E960E3B8BD83}" type="pres">
      <dgm:prSet presAssocID="{2AC0A292-EC97-497F-8F2C-B22715ADBE50}" presName="sibTrans" presStyleCnt="0"/>
      <dgm:spPr/>
    </dgm:pt>
    <dgm:pt modelId="{06E57101-6454-48B3-A998-50B93F93FDE3}" type="pres">
      <dgm:prSet presAssocID="{FE990F4D-237B-4395-B167-AC2D3CC75EAA}" presName="compNode" presStyleCnt="0"/>
      <dgm:spPr/>
    </dgm:pt>
    <dgm:pt modelId="{73CEF307-BD29-4073-BE0F-019756AC7B82}" type="pres">
      <dgm:prSet presAssocID="{FE990F4D-237B-4395-B167-AC2D3CC75EAA}" presName="bgRect" presStyleLbl="bgShp" presStyleIdx="5" presStyleCnt="6"/>
      <dgm:spPr/>
    </dgm:pt>
    <dgm:pt modelId="{19481FD1-181A-4360-92B9-56FBD8442FDF}" type="pres">
      <dgm:prSet presAssocID="{FE990F4D-237B-4395-B167-AC2D3CC75EA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8E795312-1FFF-44AA-8846-710B588A60A5}" type="pres">
      <dgm:prSet presAssocID="{FE990F4D-237B-4395-B167-AC2D3CC75EAA}" presName="spaceRect" presStyleCnt="0"/>
      <dgm:spPr/>
    </dgm:pt>
    <dgm:pt modelId="{4F13BC9C-5238-45CA-9052-88BCDB56D1C6}" type="pres">
      <dgm:prSet presAssocID="{FE990F4D-237B-4395-B167-AC2D3CC75EA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D290800-DA18-4A10-869E-8689E47D5640}" srcId="{ABE6D4D7-E8EC-4FF6-8CE4-E0458A5B1A5F}" destId="{968A465F-9AEE-41C0-BE13-92222AEDEDA7}" srcOrd="2" destOrd="0" parTransId="{CF7B1040-8CD6-4464-B3D8-60BE715DC344}" sibTransId="{8000C40E-BC57-47BF-94B0-54C67C69D23B}"/>
    <dgm:cxn modelId="{26D71A35-610F-4BAD-9CE6-1D38EE7B34AC}" srcId="{ABE6D4D7-E8EC-4FF6-8CE4-E0458A5B1A5F}" destId="{C83CA012-77F4-4FCE-8E8A-C58867395EEA}" srcOrd="3" destOrd="0" parTransId="{DF6D315A-DEEF-4BA7-820D-4C07FF48EB17}" sibTransId="{B192EE77-D2DB-48A7-8BBD-5A10AC4776EB}"/>
    <dgm:cxn modelId="{CC8E6757-CD3D-481B-9B0B-86D2131CEF21}" type="presOf" srcId="{968A465F-9AEE-41C0-BE13-92222AEDEDA7}" destId="{383D0772-87B4-4DBB-A707-5673D51C7ABF}" srcOrd="0" destOrd="0" presId="urn:microsoft.com/office/officeart/2018/2/layout/IconVerticalSolidList"/>
    <dgm:cxn modelId="{F2B0576B-6196-4106-8FF6-5F110A65ADA6}" type="presOf" srcId="{C83CA012-77F4-4FCE-8E8A-C58867395EEA}" destId="{2DC4741F-3D69-4FFE-A630-8322CC206915}" srcOrd="0" destOrd="0" presId="urn:microsoft.com/office/officeart/2018/2/layout/IconVerticalSolidList"/>
    <dgm:cxn modelId="{9BAB4E75-6596-4F14-AC6A-05232AEFBF2F}" type="presOf" srcId="{FE990F4D-237B-4395-B167-AC2D3CC75EAA}" destId="{4F13BC9C-5238-45CA-9052-88BCDB56D1C6}" srcOrd="0" destOrd="0" presId="urn:microsoft.com/office/officeart/2018/2/layout/IconVerticalSolidList"/>
    <dgm:cxn modelId="{7E5B8F84-4BA5-454B-8CDC-862024034F5A}" type="presOf" srcId="{43C312DE-6AA9-4341-A089-7197385F854C}" destId="{28DEAF28-8076-4678-9860-D99021D91DF0}" srcOrd="0" destOrd="0" presId="urn:microsoft.com/office/officeart/2018/2/layout/IconVerticalSolidList"/>
    <dgm:cxn modelId="{328543A0-195D-4907-9E64-EDA416EF2CBE}" srcId="{ABE6D4D7-E8EC-4FF6-8CE4-E0458A5B1A5F}" destId="{12294534-624C-4222-A77F-C53AD0AD16AE}" srcOrd="1" destOrd="0" parTransId="{B1F0736C-894E-444A-AFF4-CCA17D392B8D}" sibTransId="{7B870E63-F54D-45DD-ACD4-1013CA1D1441}"/>
    <dgm:cxn modelId="{396733A6-0FB0-4FBC-9191-8930D495027E}" type="presOf" srcId="{37825178-52E4-4E39-A634-7882779979DB}" destId="{B1832E14-5DAA-444C-A956-6502B14CF6E6}" srcOrd="0" destOrd="0" presId="urn:microsoft.com/office/officeart/2018/2/layout/IconVerticalSolidList"/>
    <dgm:cxn modelId="{2CE2ACAE-69B8-41F6-BB1B-532FDDF753FA}" srcId="{ABE6D4D7-E8EC-4FF6-8CE4-E0458A5B1A5F}" destId="{37825178-52E4-4E39-A634-7882779979DB}" srcOrd="0" destOrd="0" parTransId="{15C95CBE-7761-45E3-ABBA-C92F2E4527BB}" sibTransId="{BE68512A-0203-4AED-9FEF-E86AC62B46EB}"/>
    <dgm:cxn modelId="{BFC952B0-1213-4E15-AFB0-DA1726DCC308}" type="presOf" srcId="{ABE6D4D7-E8EC-4FF6-8CE4-E0458A5B1A5F}" destId="{BA25C669-2F1C-4F57-9A98-C7A7FC9BB50B}" srcOrd="0" destOrd="0" presId="urn:microsoft.com/office/officeart/2018/2/layout/IconVerticalSolidList"/>
    <dgm:cxn modelId="{38A2F8C8-C155-4200-8CA7-E630921F5FA4}" srcId="{ABE6D4D7-E8EC-4FF6-8CE4-E0458A5B1A5F}" destId="{FE990F4D-237B-4395-B167-AC2D3CC75EAA}" srcOrd="5" destOrd="0" parTransId="{53DCF96D-12AC-4578-84C6-728FE9B51308}" sibTransId="{18E1D9A6-F1B0-4BFA-A66E-37E0C017DE28}"/>
    <dgm:cxn modelId="{B72444D3-901F-45F0-98D7-45DE2A63E10E}" srcId="{ABE6D4D7-E8EC-4FF6-8CE4-E0458A5B1A5F}" destId="{43C312DE-6AA9-4341-A089-7197385F854C}" srcOrd="4" destOrd="0" parTransId="{BB244E97-3D6D-4406-8D00-144C6B994F7F}" sibTransId="{2AC0A292-EC97-497F-8F2C-B22715ADBE50}"/>
    <dgm:cxn modelId="{28E7C8E9-30C6-46D1-A90A-E6F98AEC4943}" type="presOf" srcId="{12294534-624C-4222-A77F-C53AD0AD16AE}" destId="{76790C9F-CAC1-44B2-9861-812650B84AFA}" srcOrd="0" destOrd="0" presId="urn:microsoft.com/office/officeart/2018/2/layout/IconVerticalSolidList"/>
    <dgm:cxn modelId="{6BA552AA-DB3F-480E-9680-2C83E3298780}" type="presParOf" srcId="{BA25C669-2F1C-4F57-9A98-C7A7FC9BB50B}" destId="{7D5D6F29-8D44-4771-89CE-A033D655D692}" srcOrd="0" destOrd="0" presId="urn:microsoft.com/office/officeart/2018/2/layout/IconVerticalSolidList"/>
    <dgm:cxn modelId="{8BDDA522-15FC-48C1-844D-E1E4B899E3EB}" type="presParOf" srcId="{7D5D6F29-8D44-4771-89CE-A033D655D692}" destId="{BE308CBD-3CEB-434C-8462-18CD6E68BC4D}" srcOrd="0" destOrd="0" presId="urn:microsoft.com/office/officeart/2018/2/layout/IconVerticalSolidList"/>
    <dgm:cxn modelId="{94D8C300-22F2-47AF-ADB7-DC441C0023A8}" type="presParOf" srcId="{7D5D6F29-8D44-4771-89CE-A033D655D692}" destId="{D713665D-693B-4ACA-AD49-3F8BD1979E48}" srcOrd="1" destOrd="0" presId="urn:microsoft.com/office/officeart/2018/2/layout/IconVerticalSolidList"/>
    <dgm:cxn modelId="{AF4F16DA-5AC1-48F0-BA82-AA1310FFC40C}" type="presParOf" srcId="{7D5D6F29-8D44-4771-89CE-A033D655D692}" destId="{D81976B3-0BA0-46DF-98BF-6811C25B3752}" srcOrd="2" destOrd="0" presId="urn:microsoft.com/office/officeart/2018/2/layout/IconVerticalSolidList"/>
    <dgm:cxn modelId="{4B9846B5-2BAB-4A4D-8324-5B55094CCEC9}" type="presParOf" srcId="{7D5D6F29-8D44-4771-89CE-A033D655D692}" destId="{B1832E14-5DAA-444C-A956-6502B14CF6E6}" srcOrd="3" destOrd="0" presId="urn:microsoft.com/office/officeart/2018/2/layout/IconVerticalSolidList"/>
    <dgm:cxn modelId="{15845F3E-B145-4C96-8791-44E4D798F1A7}" type="presParOf" srcId="{BA25C669-2F1C-4F57-9A98-C7A7FC9BB50B}" destId="{5B9B87EF-F6A9-4D43-A1EC-A625A2B8A936}" srcOrd="1" destOrd="0" presId="urn:microsoft.com/office/officeart/2018/2/layout/IconVerticalSolidList"/>
    <dgm:cxn modelId="{F8580B00-434C-4280-9574-046ABB6D2A11}" type="presParOf" srcId="{BA25C669-2F1C-4F57-9A98-C7A7FC9BB50B}" destId="{D0733178-EBAD-4592-B388-E943BA5D6E49}" srcOrd="2" destOrd="0" presId="urn:microsoft.com/office/officeart/2018/2/layout/IconVerticalSolidList"/>
    <dgm:cxn modelId="{AB8E010B-85EC-463F-85FF-426E5D62F4CA}" type="presParOf" srcId="{D0733178-EBAD-4592-B388-E943BA5D6E49}" destId="{62C533AF-E952-41EE-A31F-2D61038CF456}" srcOrd="0" destOrd="0" presId="urn:microsoft.com/office/officeart/2018/2/layout/IconVerticalSolidList"/>
    <dgm:cxn modelId="{8B970370-2644-4070-B633-3521EF0C17C4}" type="presParOf" srcId="{D0733178-EBAD-4592-B388-E943BA5D6E49}" destId="{E7FB8AE7-1B70-4107-8F42-7026D0F733A7}" srcOrd="1" destOrd="0" presId="urn:microsoft.com/office/officeart/2018/2/layout/IconVerticalSolidList"/>
    <dgm:cxn modelId="{EFD0AFD5-2245-47C6-BF94-EA3DC3C001CB}" type="presParOf" srcId="{D0733178-EBAD-4592-B388-E943BA5D6E49}" destId="{C6891098-B661-4007-9A38-460019C65E61}" srcOrd="2" destOrd="0" presId="urn:microsoft.com/office/officeart/2018/2/layout/IconVerticalSolidList"/>
    <dgm:cxn modelId="{47FEF843-7D08-4496-A628-89A4C263B083}" type="presParOf" srcId="{D0733178-EBAD-4592-B388-E943BA5D6E49}" destId="{76790C9F-CAC1-44B2-9861-812650B84AFA}" srcOrd="3" destOrd="0" presId="urn:microsoft.com/office/officeart/2018/2/layout/IconVerticalSolidList"/>
    <dgm:cxn modelId="{7E1AF2F5-D5EE-4BE7-9A66-D633C510B5E4}" type="presParOf" srcId="{BA25C669-2F1C-4F57-9A98-C7A7FC9BB50B}" destId="{B41BB49C-E22A-4CFD-A316-C1439FB72009}" srcOrd="3" destOrd="0" presId="urn:microsoft.com/office/officeart/2018/2/layout/IconVerticalSolidList"/>
    <dgm:cxn modelId="{AA1739F1-2646-45A2-83C7-9C4F4CD4B5F8}" type="presParOf" srcId="{BA25C669-2F1C-4F57-9A98-C7A7FC9BB50B}" destId="{89CB485B-98DE-411B-B8B9-FBDC10EF2EDA}" srcOrd="4" destOrd="0" presId="urn:microsoft.com/office/officeart/2018/2/layout/IconVerticalSolidList"/>
    <dgm:cxn modelId="{9A5DA30A-80DE-4410-BB8A-7811A116EC83}" type="presParOf" srcId="{89CB485B-98DE-411B-B8B9-FBDC10EF2EDA}" destId="{6763CF9A-9445-415E-BF57-764B951CAA48}" srcOrd="0" destOrd="0" presId="urn:microsoft.com/office/officeart/2018/2/layout/IconVerticalSolidList"/>
    <dgm:cxn modelId="{45C92C9F-CF42-464D-9833-F0107DA02033}" type="presParOf" srcId="{89CB485B-98DE-411B-B8B9-FBDC10EF2EDA}" destId="{FA090054-FCDC-4AF7-BB96-70DC1895A660}" srcOrd="1" destOrd="0" presId="urn:microsoft.com/office/officeart/2018/2/layout/IconVerticalSolidList"/>
    <dgm:cxn modelId="{52DD5230-14F4-4380-8138-535C339145AA}" type="presParOf" srcId="{89CB485B-98DE-411B-B8B9-FBDC10EF2EDA}" destId="{A6EA5CE4-E0F8-4ADD-BEDF-8ED4A065F6A5}" srcOrd="2" destOrd="0" presId="urn:microsoft.com/office/officeart/2018/2/layout/IconVerticalSolidList"/>
    <dgm:cxn modelId="{4688DDB6-90DD-4CFB-A2AD-CC2AB01B27A9}" type="presParOf" srcId="{89CB485B-98DE-411B-B8B9-FBDC10EF2EDA}" destId="{383D0772-87B4-4DBB-A707-5673D51C7ABF}" srcOrd="3" destOrd="0" presId="urn:microsoft.com/office/officeart/2018/2/layout/IconVerticalSolidList"/>
    <dgm:cxn modelId="{78BFCABB-9D05-41E6-ADC6-256E53A34FD9}" type="presParOf" srcId="{BA25C669-2F1C-4F57-9A98-C7A7FC9BB50B}" destId="{69A2B4EC-D78D-4EFF-A313-F6A3119C04BB}" srcOrd="5" destOrd="0" presId="urn:microsoft.com/office/officeart/2018/2/layout/IconVerticalSolidList"/>
    <dgm:cxn modelId="{A96F8AB5-618D-4206-A378-CC423A468BC2}" type="presParOf" srcId="{BA25C669-2F1C-4F57-9A98-C7A7FC9BB50B}" destId="{74D73633-A51F-40B2-ABA5-6581A8E45571}" srcOrd="6" destOrd="0" presId="urn:microsoft.com/office/officeart/2018/2/layout/IconVerticalSolidList"/>
    <dgm:cxn modelId="{D9C24D18-5B80-43DC-863F-28D4509E96BE}" type="presParOf" srcId="{74D73633-A51F-40B2-ABA5-6581A8E45571}" destId="{CC242DE4-7630-4778-B666-6324ABA71177}" srcOrd="0" destOrd="0" presId="urn:microsoft.com/office/officeart/2018/2/layout/IconVerticalSolidList"/>
    <dgm:cxn modelId="{33C76A2E-71E5-4724-A008-2FEDF66555E9}" type="presParOf" srcId="{74D73633-A51F-40B2-ABA5-6581A8E45571}" destId="{FD3911CB-B6DA-42D7-89CB-AAFF0F44D55C}" srcOrd="1" destOrd="0" presId="urn:microsoft.com/office/officeart/2018/2/layout/IconVerticalSolidList"/>
    <dgm:cxn modelId="{F4C87C56-AC04-4EE3-A139-7842722C4E03}" type="presParOf" srcId="{74D73633-A51F-40B2-ABA5-6581A8E45571}" destId="{2D871466-3C78-4AE9-B108-B36FFEA71812}" srcOrd="2" destOrd="0" presId="urn:microsoft.com/office/officeart/2018/2/layout/IconVerticalSolidList"/>
    <dgm:cxn modelId="{B44908E2-FC10-456D-BD66-F625DAD18E56}" type="presParOf" srcId="{74D73633-A51F-40B2-ABA5-6581A8E45571}" destId="{2DC4741F-3D69-4FFE-A630-8322CC206915}" srcOrd="3" destOrd="0" presId="urn:microsoft.com/office/officeart/2018/2/layout/IconVerticalSolidList"/>
    <dgm:cxn modelId="{B455C4C2-45B1-48C0-8D74-ABC7267CB7EC}" type="presParOf" srcId="{BA25C669-2F1C-4F57-9A98-C7A7FC9BB50B}" destId="{5E01C2BE-93CE-4243-BAA3-AB7DD090D65F}" srcOrd="7" destOrd="0" presId="urn:microsoft.com/office/officeart/2018/2/layout/IconVerticalSolidList"/>
    <dgm:cxn modelId="{ED64F1B0-289A-47F4-81D2-E9716CC00C1C}" type="presParOf" srcId="{BA25C669-2F1C-4F57-9A98-C7A7FC9BB50B}" destId="{77B7F319-4A5A-4263-A2C2-18BF7C47E3CC}" srcOrd="8" destOrd="0" presId="urn:microsoft.com/office/officeart/2018/2/layout/IconVerticalSolidList"/>
    <dgm:cxn modelId="{2BBB970E-0307-4C41-825B-ABD0FA13A76E}" type="presParOf" srcId="{77B7F319-4A5A-4263-A2C2-18BF7C47E3CC}" destId="{768654EB-73C9-4053-97F0-D8D14981C7A1}" srcOrd="0" destOrd="0" presId="urn:microsoft.com/office/officeart/2018/2/layout/IconVerticalSolidList"/>
    <dgm:cxn modelId="{ADDC38EA-E683-472F-8ABA-D84A559C9F4D}" type="presParOf" srcId="{77B7F319-4A5A-4263-A2C2-18BF7C47E3CC}" destId="{67195746-73C4-46BA-A0D1-C0B558363320}" srcOrd="1" destOrd="0" presId="urn:microsoft.com/office/officeart/2018/2/layout/IconVerticalSolidList"/>
    <dgm:cxn modelId="{B31BDAC5-71E9-4C43-AAEB-442F4D93FC48}" type="presParOf" srcId="{77B7F319-4A5A-4263-A2C2-18BF7C47E3CC}" destId="{BD58D496-CA82-495B-AEA9-F1B235DDED9C}" srcOrd="2" destOrd="0" presId="urn:microsoft.com/office/officeart/2018/2/layout/IconVerticalSolidList"/>
    <dgm:cxn modelId="{ED79B00F-394E-4296-BE75-BB2E1EA4163C}" type="presParOf" srcId="{77B7F319-4A5A-4263-A2C2-18BF7C47E3CC}" destId="{28DEAF28-8076-4678-9860-D99021D91DF0}" srcOrd="3" destOrd="0" presId="urn:microsoft.com/office/officeart/2018/2/layout/IconVerticalSolidList"/>
    <dgm:cxn modelId="{B270D1FF-EFB9-4455-8B0A-6F584ACAB010}" type="presParOf" srcId="{BA25C669-2F1C-4F57-9A98-C7A7FC9BB50B}" destId="{9F37C34A-B055-4803-B07A-E960E3B8BD83}" srcOrd="9" destOrd="0" presId="urn:microsoft.com/office/officeart/2018/2/layout/IconVerticalSolidList"/>
    <dgm:cxn modelId="{435DF0C2-1F67-43FD-8158-711A6DE8D70C}" type="presParOf" srcId="{BA25C669-2F1C-4F57-9A98-C7A7FC9BB50B}" destId="{06E57101-6454-48B3-A998-50B93F93FDE3}" srcOrd="10" destOrd="0" presId="urn:microsoft.com/office/officeart/2018/2/layout/IconVerticalSolidList"/>
    <dgm:cxn modelId="{41221C0D-50F0-41B1-A8EC-450A555D4C87}" type="presParOf" srcId="{06E57101-6454-48B3-A998-50B93F93FDE3}" destId="{73CEF307-BD29-4073-BE0F-019756AC7B82}" srcOrd="0" destOrd="0" presId="urn:microsoft.com/office/officeart/2018/2/layout/IconVerticalSolidList"/>
    <dgm:cxn modelId="{4CB65935-24F3-4518-9766-62A160EDFDBB}" type="presParOf" srcId="{06E57101-6454-48B3-A998-50B93F93FDE3}" destId="{19481FD1-181A-4360-92B9-56FBD8442FDF}" srcOrd="1" destOrd="0" presId="urn:microsoft.com/office/officeart/2018/2/layout/IconVerticalSolidList"/>
    <dgm:cxn modelId="{F099BBD8-D98F-412F-AC4A-F0226DE11DB7}" type="presParOf" srcId="{06E57101-6454-48B3-A998-50B93F93FDE3}" destId="{8E795312-1FFF-44AA-8846-710B588A60A5}" srcOrd="2" destOrd="0" presId="urn:microsoft.com/office/officeart/2018/2/layout/IconVerticalSolidList"/>
    <dgm:cxn modelId="{6AC9CF18-CC29-4018-9C5E-AA5BF2C89141}" type="presParOf" srcId="{06E57101-6454-48B3-A998-50B93F93FDE3}" destId="{4F13BC9C-5238-45CA-9052-88BCDB56D1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D53AC-B1C3-E340-ABF3-CA1C1B751AEF}">
      <dsp:nvSpPr>
        <dsp:cNvPr id="0" name=""/>
        <dsp:cNvSpPr/>
      </dsp:nvSpPr>
      <dsp:spPr>
        <a:xfrm>
          <a:off x="2037319" y="329018"/>
          <a:ext cx="2193245" cy="2193245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8D18BE-E35D-7D44-8980-2C1D6D79D656}">
      <dsp:nvSpPr>
        <dsp:cNvPr id="0" name=""/>
        <dsp:cNvSpPr/>
      </dsp:nvSpPr>
      <dsp:spPr>
        <a:xfrm>
          <a:off x="2037319" y="329018"/>
          <a:ext cx="2193245" cy="2193245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B3353C-8A82-FC4A-A6B7-414D18AE0588}">
      <dsp:nvSpPr>
        <dsp:cNvPr id="0" name=""/>
        <dsp:cNvSpPr/>
      </dsp:nvSpPr>
      <dsp:spPr>
        <a:xfrm>
          <a:off x="2037319" y="329018"/>
          <a:ext cx="2193245" cy="2193245"/>
        </a:xfrm>
        <a:prstGeom prst="blockArc">
          <a:avLst>
            <a:gd name="adj1" fmla="val 0"/>
            <a:gd name="adj2" fmla="val 54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E39FE1-A9C2-BA49-80E3-36C799126331}">
      <dsp:nvSpPr>
        <dsp:cNvPr id="0" name=""/>
        <dsp:cNvSpPr/>
      </dsp:nvSpPr>
      <dsp:spPr>
        <a:xfrm>
          <a:off x="2037319" y="329018"/>
          <a:ext cx="2193245" cy="2193245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41A42-8097-B749-B5ED-B2319A6EEEFE}">
      <dsp:nvSpPr>
        <dsp:cNvPr id="0" name=""/>
        <dsp:cNvSpPr/>
      </dsp:nvSpPr>
      <dsp:spPr>
        <a:xfrm>
          <a:off x="2628961" y="920660"/>
          <a:ext cx="1009961" cy="100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/>
            <a:t>Homeostatische evenwichten.</a:t>
          </a:r>
        </a:p>
      </dsp:txBody>
      <dsp:txXfrm>
        <a:off x="2776866" y="1068565"/>
        <a:ext cx="714151" cy="714151"/>
      </dsp:txXfrm>
    </dsp:sp>
    <dsp:sp modelId="{4858CB13-FA2B-6E4A-8A31-726220EEDA32}">
      <dsp:nvSpPr>
        <dsp:cNvPr id="0" name=""/>
        <dsp:cNvSpPr/>
      </dsp:nvSpPr>
      <dsp:spPr>
        <a:xfrm>
          <a:off x="2780455" y="982"/>
          <a:ext cx="706973" cy="7069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err="1"/>
            <a:t>Lichaams-temperatuur</a:t>
          </a:r>
          <a:endParaRPr lang="nl-NL" sz="700" kern="1200"/>
        </a:p>
      </dsp:txBody>
      <dsp:txXfrm>
        <a:off x="2883989" y="104516"/>
        <a:ext cx="499905" cy="499905"/>
      </dsp:txXfrm>
    </dsp:sp>
    <dsp:sp modelId="{2E99FD4C-1EC4-7944-B02D-987F094EDA29}">
      <dsp:nvSpPr>
        <dsp:cNvPr id="0" name=""/>
        <dsp:cNvSpPr/>
      </dsp:nvSpPr>
      <dsp:spPr>
        <a:xfrm>
          <a:off x="3851627" y="1072154"/>
          <a:ext cx="706973" cy="7069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Glucose-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spiegel</a:t>
          </a:r>
        </a:p>
      </dsp:txBody>
      <dsp:txXfrm>
        <a:off x="3955161" y="1175688"/>
        <a:ext cx="499905" cy="499905"/>
      </dsp:txXfrm>
    </dsp:sp>
    <dsp:sp modelId="{A9AF1DBA-B183-8440-802B-A6B266344A3F}">
      <dsp:nvSpPr>
        <dsp:cNvPr id="0" name=""/>
        <dsp:cNvSpPr/>
      </dsp:nvSpPr>
      <dsp:spPr>
        <a:xfrm>
          <a:off x="2780455" y="2143326"/>
          <a:ext cx="706973" cy="7069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ATP/energie</a:t>
          </a:r>
        </a:p>
      </dsp:txBody>
      <dsp:txXfrm>
        <a:off x="2883989" y="2246860"/>
        <a:ext cx="499905" cy="499905"/>
      </dsp:txXfrm>
    </dsp:sp>
    <dsp:sp modelId="{B67E4C52-1C34-234B-81B3-15050414DB50}">
      <dsp:nvSpPr>
        <dsp:cNvPr id="0" name=""/>
        <dsp:cNvSpPr/>
      </dsp:nvSpPr>
      <dsp:spPr>
        <a:xfrm>
          <a:off x="1709283" y="1072154"/>
          <a:ext cx="706973" cy="7069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Bloeddruk</a:t>
          </a:r>
        </a:p>
      </dsp:txBody>
      <dsp:txXfrm>
        <a:off x="1812817" y="1175688"/>
        <a:ext cx="499905" cy="499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08CBD-3CEB-434C-8462-18CD6E68BC4D}">
      <dsp:nvSpPr>
        <dsp:cNvPr id="0" name=""/>
        <dsp:cNvSpPr/>
      </dsp:nvSpPr>
      <dsp:spPr>
        <a:xfrm>
          <a:off x="0" y="1903"/>
          <a:ext cx="48852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3665D-693B-4ACA-AD49-3F8BD1979E48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2E14-5DAA-444C-A956-6502B14CF6E6}">
      <dsp:nvSpPr>
        <dsp:cNvPr id="0" name=""/>
        <dsp:cNvSpPr/>
      </dsp:nvSpPr>
      <dsp:spPr>
        <a:xfrm>
          <a:off x="937002" y="1903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Gezondheid wordt niet alleen bepaald door voeding en beweging, maar ook door de leefomgeving. </a:t>
          </a:r>
          <a:endParaRPr lang="en-US" sz="1500" kern="1200"/>
        </a:p>
      </dsp:txBody>
      <dsp:txXfrm>
        <a:off x="937002" y="1903"/>
        <a:ext cx="3948200" cy="811257"/>
      </dsp:txXfrm>
    </dsp:sp>
    <dsp:sp modelId="{62C533AF-E952-41EE-A31F-2D61038CF456}">
      <dsp:nvSpPr>
        <dsp:cNvPr id="0" name=""/>
        <dsp:cNvSpPr/>
      </dsp:nvSpPr>
      <dsp:spPr>
        <a:xfrm>
          <a:off x="0" y="1015975"/>
          <a:ext cx="48852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B8AE7-1B70-4107-8F42-7026D0F733A7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90C9F-CAC1-44B2-9861-812650B84AFA}">
      <dsp:nvSpPr>
        <dsp:cNvPr id="0" name=""/>
        <dsp:cNvSpPr/>
      </dsp:nvSpPr>
      <dsp:spPr>
        <a:xfrm>
          <a:off x="937002" y="1015975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Een gezonde leefomgeving bestaat uit een sociaal en uit een fysiek component. </a:t>
          </a:r>
          <a:endParaRPr lang="en-US" sz="1500" kern="1200"/>
        </a:p>
      </dsp:txBody>
      <dsp:txXfrm>
        <a:off x="937002" y="1015975"/>
        <a:ext cx="3948200" cy="811257"/>
      </dsp:txXfrm>
    </dsp:sp>
    <dsp:sp modelId="{6763CF9A-9445-415E-BF57-764B951CAA48}">
      <dsp:nvSpPr>
        <dsp:cNvPr id="0" name=""/>
        <dsp:cNvSpPr/>
      </dsp:nvSpPr>
      <dsp:spPr>
        <a:xfrm>
          <a:off x="0" y="2030048"/>
          <a:ext cx="48852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90054-FCDC-4AF7-BB96-70DC1895A660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D0772-87B4-4DBB-A707-5673D51C7ABF}">
      <dsp:nvSpPr>
        <dsp:cNvPr id="0" name=""/>
        <dsp:cNvSpPr/>
      </dsp:nvSpPr>
      <dsp:spPr>
        <a:xfrm>
          <a:off x="937002" y="2030048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/>
            <a:t>Sociaal </a:t>
          </a:r>
          <a:endParaRPr lang="en-US" sz="1500" kern="1200"/>
        </a:p>
      </dsp:txBody>
      <dsp:txXfrm>
        <a:off x="937002" y="2030048"/>
        <a:ext cx="3948200" cy="811257"/>
      </dsp:txXfrm>
    </dsp:sp>
    <dsp:sp modelId="{CC242DE4-7630-4778-B666-6324ABA71177}">
      <dsp:nvSpPr>
        <dsp:cNvPr id="0" name=""/>
        <dsp:cNvSpPr/>
      </dsp:nvSpPr>
      <dsp:spPr>
        <a:xfrm>
          <a:off x="0" y="3044120"/>
          <a:ext cx="48852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911CB-B6DA-42D7-89CB-AAFF0F44D55C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4741F-3D69-4FFE-A630-8322CC206915}">
      <dsp:nvSpPr>
        <dsp:cNvPr id="0" name=""/>
        <dsp:cNvSpPr/>
      </dsp:nvSpPr>
      <dsp:spPr>
        <a:xfrm>
          <a:off x="937002" y="3044120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In een gezonde leefomgeving voelt iemand zich prettig, op zijn gemak en veilig. Er is geen sprake van langdurige stress of spanning. </a:t>
          </a:r>
          <a:endParaRPr lang="en-US" sz="1500" kern="1200"/>
        </a:p>
      </dsp:txBody>
      <dsp:txXfrm>
        <a:off x="937002" y="3044120"/>
        <a:ext cx="3948200" cy="811257"/>
      </dsp:txXfrm>
    </dsp:sp>
    <dsp:sp modelId="{768654EB-73C9-4053-97F0-D8D14981C7A1}">
      <dsp:nvSpPr>
        <dsp:cNvPr id="0" name=""/>
        <dsp:cNvSpPr/>
      </dsp:nvSpPr>
      <dsp:spPr>
        <a:xfrm>
          <a:off x="0" y="4058192"/>
          <a:ext cx="48852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95746-73C4-46BA-A0D1-C0B558363320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EAF28-8076-4678-9860-D99021D91DF0}">
      <dsp:nvSpPr>
        <dsp:cNvPr id="0" name=""/>
        <dsp:cNvSpPr/>
      </dsp:nvSpPr>
      <dsp:spPr>
        <a:xfrm>
          <a:off x="937002" y="4058192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/>
            <a:t>Fysiek</a:t>
          </a:r>
          <a:endParaRPr lang="en-US" sz="1500" kern="1200"/>
        </a:p>
      </dsp:txBody>
      <dsp:txXfrm>
        <a:off x="937002" y="4058192"/>
        <a:ext cx="3948200" cy="811257"/>
      </dsp:txXfrm>
    </dsp:sp>
    <dsp:sp modelId="{73CEF307-BD29-4073-BE0F-019756AC7B82}">
      <dsp:nvSpPr>
        <dsp:cNvPr id="0" name=""/>
        <dsp:cNvSpPr/>
      </dsp:nvSpPr>
      <dsp:spPr>
        <a:xfrm>
          <a:off x="0" y="5072264"/>
          <a:ext cx="48852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81FD1-181A-4360-92B9-56FBD8442FDF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3BC9C-5238-45CA-9052-88BCDB56D1C6}">
      <dsp:nvSpPr>
        <dsp:cNvPr id="0" name=""/>
        <dsp:cNvSpPr/>
      </dsp:nvSpPr>
      <dsp:spPr>
        <a:xfrm>
          <a:off x="937002" y="5072264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In een gezonde leefomgeving is sprake van een goede luchtkwaliteit, goede temperatuur, natuurlijk licht en veilige omstandigheden. </a:t>
          </a:r>
          <a:endParaRPr lang="en-US" sz="1500" kern="1200"/>
        </a:p>
      </dsp:txBody>
      <dsp:txXfrm>
        <a:off x="937002" y="5072264"/>
        <a:ext cx="3948200" cy="81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EDB85-33FC-4A69-9DFD-136F81759AA9}" type="datetimeFigureOut">
              <a:rPr lang="nl-NL" smtClean="0"/>
              <a:t>05-09-19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2F546-1CA4-44C8-AEED-2ACB78C01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25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6895A-B4CC-BE45-89FF-FC0E115856E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957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F546-1CA4-44C8-AEED-2ACB78C014E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5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30 minuten</a:t>
            </a:r>
          </a:p>
          <a:p>
            <a:r>
              <a:rPr lang="nl-NL" dirty="0"/>
              <a:t>Kleine </a:t>
            </a:r>
            <a:r>
              <a:rPr lang="nl-NL" dirty="0" err="1"/>
              <a:t>workout</a:t>
            </a:r>
            <a:r>
              <a:rPr lang="nl-NL" dirty="0"/>
              <a:t> powerbands inclusief uitleg alle voordelen. Eventueel met muziek?</a:t>
            </a:r>
          </a:p>
          <a:p>
            <a:r>
              <a:rPr lang="nl-NL" dirty="0"/>
              <a:t>Aan de slag met de 5 stappen van de beweegcirkel. Opsplitsen in 2 groepjes.</a:t>
            </a:r>
          </a:p>
          <a:p>
            <a:r>
              <a:rPr lang="nl-NL" dirty="0"/>
              <a:t>Stappen doorlopen.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8C451-1076-AD40-B949-51FF5B40C09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016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F546-1CA4-44C8-AEED-2ACB78C014E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03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392B0-E28D-BC43-B026-9C9FEF30B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E725A9-7B71-B34D-A22F-0A56717D6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16AF32-EDF0-9D4C-9A0B-CD8082E5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05-09-19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FC2F05-1F0E-524A-AE83-7333E3E9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7A992C-40EC-2640-8BA6-44A43E0E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13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68DF3-E992-C644-BB19-6D4FDCFC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F04A27-F54C-3C41-A526-81981D66E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27A4DC-BE24-254C-BA3E-854E3AC7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05-09-19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7A1D1C-04C5-9142-99BC-ED8127A6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CCE64D-B96D-3C4B-AEB3-AB1B6CE8B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53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CDBAC07-95D8-1C4E-BFB2-E3387C651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469C662-86F3-024C-8660-CDF5E45B5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0C620-09FB-1B4E-9054-6AC89E79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05-09-19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D6B9A5-F142-6243-A057-20A18480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6F97C0-FEF1-D044-BD06-96DD9F7C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96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7F93E-CDA9-9344-A57B-45EC423A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484EF4-5FE8-F043-B94B-9C82E6035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6AC0D5-220B-D346-A38A-0A78BD38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05-09-19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92D67A-6C0B-7342-84A4-7675B888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3208A7-3586-3441-9BCA-49283D14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77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848A6-7BE0-E54C-80EC-1E75DAF7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CF4047-0F46-1548-AA9E-AAEF2CD03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D93EBB-54F3-AF46-91BE-1760532D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05-09-19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FE128F-EF05-054B-A7E9-2B3862DA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AAA148-CABB-F447-929F-8A2B721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8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EEA6C-2BE2-514E-9A29-F6587530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6C8F2E-757B-914F-968F-95A648A73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6035E0-C17F-8448-8B60-40EF9EE54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1667AC-E8B9-8241-8BB3-B38FAEF9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05-09-19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6322D1-A6CA-B847-A463-52212F03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35E466-05E5-0843-BAD4-10A22A4E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46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E49F9-58B3-CE4F-85D8-F2D43D13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91418E-0555-4944-BE11-5BB8299EA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9AF730-E77F-F64A-841E-66A0868E9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5B106EA-D3AE-BA47-9EF4-62CD0CF24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AA4C9-D36F-7444-917B-EF5EB9479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D153D6-139C-8F4D-8C7B-8A3BFF9F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05-09-19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E1EFB9E-27D5-B147-886F-967A486F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C1AEC36-5650-2340-BEA9-B3454E5E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9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A73FB-97C9-F64B-9583-42641704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AC2E25D-0E86-B249-B365-6DC85D4A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05-09-19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792AFE-B02A-804E-824C-6EFD7B06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B6164-D63E-DA4B-A4F7-6A560CB4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50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2C68927-96CD-4C43-B232-5993DCAD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05-09-19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5174FE-BD11-7D4E-A3F0-A8E9EA0F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F26185-E519-874A-841A-CBFEC12E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93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6AE06-6AEA-EA49-9173-5DA7575B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229D9E-0A66-FD47-AD92-C62B6982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912B27-6B9E-A348-AF3A-666B93D0B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6280E8-04A0-644D-99DE-ED372238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05-09-19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958D6C-E744-9C43-9570-9066CAE1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1F86EF-483F-4C48-9410-F813B59D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97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63249-C948-774D-8D6E-8E102EB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EAFFD74-D778-5C46-A471-6B73C7B09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AE946D-EBFC-1742-B5E2-E29C9FE87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A34DEF-32A8-7748-BEC7-4693B48F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05-09-19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D5E45C-7DB2-1D43-B4BD-F587F0AF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67F2C9-A41E-4749-A45B-0C319DC5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52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48B95D7-5ED7-F440-9FE2-C77A8D73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984E1A-8886-E549-8CC8-74964D5B6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F80528-161B-EC40-A486-B17447E84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860D-70B9-4387-B7D1-1CB2A52799CB}" type="datetimeFigureOut">
              <a:rPr lang="nl-NL" smtClean="0"/>
              <a:t>05-09-19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862166-E747-FE47-A28F-04DA82D8F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2997B-0ED1-C240-A32F-86D1D29E5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53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76mTZeiuKr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no.e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.mijnpositievegezondheid.nl/index.php#meti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2C422A0-577F-8A44-9A4A-7435DF886D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000">
                <a:solidFill>
                  <a:srgbClr val="FFFFFF"/>
                </a:solidFill>
              </a:rPr>
              <a:t>Lifestyle periode 1: Mijn leefomgeving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E17D3D-209E-2E4E-9F3D-B2BBFF812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5" y="2426818"/>
            <a:ext cx="3997637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 descr="Afbeelding met boom, gras, buiten, plant&#10;&#10;Automatisch gegenereerde beschrijving">
            <a:extLst>
              <a:ext uri="{FF2B5EF4-FFF2-40B4-BE49-F238E27FC236}">
                <a16:creationId xmlns:a16="http://schemas.microsoft.com/office/drawing/2014/main" id="{7B15CEE8-C4C2-D540-AD13-2475C00A0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04" y="3059952"/>
            <a:ext cx="4091938" cy="27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5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>
            <a:normAutofit/>
          </a:bodyPr>
          <a:lstStyle/>
          <a:p>
            <a:r>
              <a:rPr lang="nl-NL"/>
              <a:t>Gezondheid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DB9CBB-F581-4208-9C34-D4E8577A9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339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F8F2DBF4-5F7B-457C-98A0-0337482F2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19" y="803049"/>
            <a:ext cx="2224967" cy="1635351"/>
          </a:xfrm>
          <a:prstGeom prst="rect">
            <a:avLst/>
          </a:prstGeom>
          <a:effectLst/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" y="2621269"/>
            <a:ext cx="2269998" cy="1467932"/>
          </a:xfrm>
          <a:prstGeom prst="rect">
            <a:avLst/>
          </a:prstGeom>
        </p:spPr>
      </p:pic>
      <p:pic>
        <p:nvPicPr>
          <p:cNvPr id="7" name="Afbeelding 6" descr="Afbeelding met elektronica&#10;&#10;Automatisch gegenereerde beschrijving">
            <a:extLst>
              <a:ext uri="{FF2B5EF4-FFF2-40B4-BE49-F238E27FC236}">
                <a16:creationId xmlns:a16="http://schemas.microsoft.com/office/drawing/2014/main" id="{40482217-9FCC-7B46-9B37-7961FA295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604239"/>
            <a:ext cx="2269997" cy="1004473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37660" y="2438400"/>
            <a:ext cx="481713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700" dirty="0"/>
              <a:t>Gezondheid van mensen wordt bepaald door vier factoren:</a:t>
            </a:r>
          </a:p>
          <a:p>
            <a:pPr lvl="1"/>
            <a:r>
              <a:rPr lang="nl-NL" sz="1700" dirty="0"/>
              <a:t>Biologische of genetische aanleg </a:t>
            </a:r>
          </a:p>
          <a:p>
            <a:pPr lvl="1"/>
            <a:r>
              <a:rPr lang="nl-NL" sz="1700" dirty="0"/>
              <a:t>Leefstijl </a:t>
            </a:r>
          </a:p>
          <a:p>
            <a:pPr lvl="1"/>
            <a:r>
              <a:rPr lang="nl-NL" sz="1700" dirty="0"/>
              <a:t>Sociale en fysieke omgeving </a:t>
            </a:r>
          </a:p>
          <a:p>
            <a:pPr lvl="1"/>
            <a:r>
              <a:rPr lang="nl-NL" sz="1700" dirty="0"/>
              <a:t>Gezondheidszorg </a:t>
            </a:r>
          </a:p>
          <a:p>
            <a:pPr marL="342900" lvl="1" indent="0">
              <a:buNone/>
            </a:pPr>
            <a:endParaRPr lang="nl-NL" sz="1700" dirty="0"/>
          </a:p>
          <a:p>
            <a:pPr marL="342900" lvl="1" indent="0">
              <a:buNone/>
            </a:pPr>
            <a:endParaRPr lang="nl-NL" sz="1700" dirty="0"/>
          </a:p>
          <a:p>
            <a:pPr marL="342900" lvl="1" indent="0">
              <a:buNone/>
            </a:pPr>
            <a:r>
              <a:rPr lang="nl-NL" sz="1700" dirty="0"/>
              <a:t>Waar denk je aan?														</a:t>
            </a:r>
          </a:p>
        </p:txBody>
      </p:sp>
    </p:spTree>
    <p:extLst>
      <p:ext uri="{BB962C8B-B14F-4D97-AF65-F5344CB8AC3E}">
        <p14:creationId xmlns:p14="http://schemas.microsoft.com/office/powerpoint/2010/main" val="39787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>
            <a:normAutofit/>
          </a:bodyPr>
          <a:lstStyle/>
          <a:p>
            <a:r>
              <a:rPr lang="nl-NL" sz="3500"/>
              <a:t>Gezondheid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6136" y="2121762"/>
            <a:ext cx="4653738" cy="3626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900" dirty="0"/>
              <a:t>Gezondheid van mensen wordt bepaald door vier factoren:</a:t>
            </a:r>
          </a:p>
          <a:p>
            <a:pPr lvl="1"/>
            <a:r>
              <a:rPr lang="nl-NL" sz="1900" dirty="0"/>
              <a:t>Biologische of genetische aanleg (DNA, geslacht, leeftijd)</a:t>
            </a:r>
          </a:p>
          <a:p>
            <a:pPr lvl="1"/>
            <a:r>
              <a:rPr lang="nl-NL" sz="1900" dirty="0"/>
              <a:t>Leefstijl (beweegpatroon, roken, alcoholgedrag, voeding, ontspanning) BRAVO</a:t>
            </a:r>
          </a:p>
          <a:p>
            <a:pPr lvl="1"/>
            <a:r>
              <a:rPr lang="nl-NL" sz="1900" dirty="0"/>
              <a:t>Sociale en fysieke omgeving (sociale relaties, werk &amp; wonen)</a:t>
            </a:r>
          </a:p>
          <a:p>
            <a:pPr lvl="1"/>
            <a:r>
              <a:rPr lang="nl-NL" sz="1900" dirty="0"/>
              <a:t>Gezondheidszorg (organisatie, toegang en kwaliteit)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163" y="469625"/>
            <a:ext cx="3031807" cy="196056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163" y="3409233"/>
            <a:ext cx="3031807" cy="222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8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nl-NL" dirty="0"/>
              <a:t>Soorten zorg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nl-NL" sz="1600"/>
              <a:t>Zorg heeft drie vormen:</a:t>
            </a:r>
          </a:p>
          <a:p>
            <a:pPr lvl="1"/>
            <a:r>
              <a:rPr lang="nl-NL" sz="1600" b="1"/>
              <a:t>Preventie</a:t>
            </a:r>
            <a:r>
              <a:rPr lang="nl-NL" sz="1600"/>
              <a:t>: zorgen dat men gezond blijft</a:t>
            </a:r>
          </a:p>
          <a:p>
            <a:pPr lvl="1"/>
            <a:r>
              <a:rPr lang="nl-NL" sz="1600" b="1"/>
              <a:t>Cure</a:t>
            </a:r>
            <a:r>
              <a:rPr lang="nl-NL" sz="1600"/>
              <a:t>: beter worden als men ziek is</a:t>
            </a:r>
          </a:p>
          <a:p>
            <a:pPr lvl="1"/>
            <a:r>
              <a:rPr lang="nl-NL" sz="1600" b="1"/>
              <a:t>Care</a:t>
            </a:r>
            <a:r>
              <a:rPr lang="nl-NL" sz="1600"/>
              <a:t>: zo goed mogelijk leven met een chronische ziekte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4819" r="16139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926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Waar focussen we op bij Lifestyle en waarom?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Zorg heeft drie vormen:</a:t>
            </a:r>
          </a:p>
          <a:p>
            <a:pPr lvl="1"/>
            <a:r>
              <a:rPr lang="nl-NL" sz="2100" b="1" dirty="0"/>
              <a:t>Preventie</a:t>
            </a:r>
            <a:r>
              <a:rPr lang="nl-NL" sz="2100" dirty="0"/>
              <a:t>: zorgen dat men gezond blijft</a:t>
            </a:r>
          </a:p>
          <a:p>
            <a:pPr lvl="1"/>
            <a:r>
              <a:rPr lang="nl-NL" sz="2100" b="1" dirty="0">
                <a:solidFill>
                  <a:srgbClr val="000000"/>
                </a:solidFill>
              </a:rPr>
              <a:t>Cure</a:t>
            </a:r>
            <a:r>
              <a:rPr lang="nl-NL" sz="2100" dirty="0">
                <a:solidFill>
                  <a:srgbClr val="000000"/>
                </a:solidFill>
              </a:rPr>
              <a:t>: beter worden als men ziek is</a:t>
            </a:r>
          </a:p>
          <a:p>
            <a:pPr lvl="1"/>
            <a:r>
              <a:rPr lang="nl-NL" sz="2100" b="1" dirty="0">
                <a:solidFill>
                  <a:srgbClr val="000000"/>
                </a:solidFill>
              </a:rPr>
              <a:t>Care</a:t>
            </a:r>
            <a:r>
              <a:rPr lang="nl-NL" sz="2100" dirty="0">
                <a:solidFill>
                  <a:srgbClr val="000000"/>
                </a:solidFill>
              </a:rPr>
              <a:t>: zo goed mogelijk leven met een chronische ziekte</a:t>
            </a:r>
          </a:p>
        </p:txBody>
      </p:sp>
    </p:spTree>
    <p:extLst>
      <p:ext uri="{BB962C8B-B14F-4D97-AF65-F5344CB8AC3E}">
        <p14:creationId xmlns:p14="http://schemas.microsoft.com/office/powerpoint/2010/main" val="1604792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nl-NL" sz="2800">
                <a:solidFill>
                  <a:srgbClr val="FFFFFF"/>
                </a:solidFill>
              </a:rPr>
              <a:t>Toename in “welvaartziekten”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300">
                <a:solidFill>
                  <a:srgbClr val="000000"/>
                </a:solidFill>
              </a:rPr>
              <a:t>1) Hart- en vaatziekten</a:t>
            </a:r>
          </a:p>
          <a:p>
            <a:r>
              <a:rPr lang="nl-NL" sz="1300">
                <a:solidFill>
                  <a:srgbClr val="000000"/>
                </a:solidFill>
              </a:rPr>
              <a:t>Nog steeds de belangrijkste doodsoorzaak</a:t>
            </a:r>
            <a:br>
              <a:rPr lang="nl-NL" sz="1300">
                <a:solidFill>
                  <a:srgbClr val="000000"/>
                </a:solidFill>
              </a:rPr>
            </a:br>
            <a:r>
              <a:rPr lang="nl-NL" sz="1300">
                <a:solidFill>
                  <a:srgbClr val="000000"/>
                </a:solidFill>
              </a:rPr>
              <a:t>Risicofactoren zijn:</a:t>
            </a:r>
          </a:p>
          <a:p>
            <a:pPr lvl="1"/>
            <a:r>
              <a:rPr lang="nl-NL" sz="1300">
                <a:solidFill>
                  <a:srgbClr val="000000"/>
                </a:solidFill>
              </a:rPr>
              <a:t>Verhoogde bloeddruk</a:t>
            </a:r>
          </a:p>
          <a:p>
            <a:pPr lvl="1"/>
            <a:r>
              <a:rPr lang="nl-NL" sz="1300">
                <a:solidFill>
                  <a:srgbClr val="000000"/>
                </a:solidFill>
              </a:rPr>
              <a:t>Verhoogde cholesterol</a:t>
            </a:r>
          </a:p>
          <a:p>
            <a:pPr lvl="1"/>
            <a:r>
              <a:rPr lang="nl-NL" sz="1300">
                <a:solidFill>
                  <a:srgbClr val="000000"/>
                </a:solidFill>
              </a:rPr>
              <a:t>Overgewicht</a:t>
            </a:r>
          </a:p>
          <a:p>
            <a:pPr lvl="1"/>
            <a:r>
              <a:rPr lang="nl-NL" sz="1300">
                <a:solidFill>
                  <a:srgbClr val="000000"/>
                </a:solidFill>
              </a:rPr>
              <a:t>Gebrek aan lichaamsbeweging</a:t>
            </a:r>
          </a:p>
          <a:p>
            <a:pPr lvl="1"/>
            <a:r>
              <a:rPr lang="nl-NL" sz="1300">
                <a:solidFill>
                  <a:srgbClr val="000000"/>
                </a:solidFill>
              </a:rPr>
              <a:t>Roken</a:t>
            </a:r>
          </a:p>
          <a:p>
            <a:pPr lvl="1"/>
            <a:r>
              <a:rPr lang="nl-NL" sz="1300">
                <a:solidFill>
                  <a:srgbClr val="000000"/>
                </a:solidFill>
              </a:rPr>
              <a:t>Overmatig alcoholgebruik</a:t>
            </a:r>
          </a:p>
          <a:p>
            <a:endParaRPr lang="nl-NL" sz="13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300">
                <a:solidFill>
                  <a:srgbClr val="000000"/>
                </a:solidFill>
              </a:rPr>
              <a:t>2) Diabetes Type 2 </a:t>
            </a:r>
          </a:p>
          <a:p>
            <a:r>
              <a:rPr lang="nl-NL" sz="1300">
                <a:solidFill>
                  <a:srgbClr val="000000"/>
                </a:solidFill>
              </a:rPr>
              <a:t>Diabetes komt steeds vaker voor ten gevolge van:</a:t>
            </a:r>
          </a:p>
          <a:p>
            <a:pPr lvl="1"/>
            <a:r>
              <a:rPr lang="nl-NL" sz="1300">
                <a:solidFill>
                  <a:srgbClr val="000000"/>
                </a:solidFill>
              </a:rPr>
              <a:t>Overgewicht</a:t>
            </a:r>
          </a:p>
          <a:p>
            <a:pPr lvl="1"/>
            <a:r>
              <a:rPr lang="nl-NL" sz="1300">
                <a:solidFill>
                  <a:srgbClr val="000000"/>
                </a:solidFill>
              </a:rPr>
              <a:t>Gebrek aan lichaamsbeweging</a:t>
            </a:r>
          </a:p>
          <a:p>
            <a:endParaRPr lang="nl-NL" sz="13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300">
                <a:solidFill>
                  <a:srgbClr val="000000"/>
                </a:solidFill>
              </a:rPr>
              <a:t>3) Overgewicht</a:t>
            </a:r>
          </a:p>
          <a:p>
            <a:r>
              <a:rPr lang="nl-NL" sz="1300">
                <a:solidFill>
                  <a:srgbClr val="000000"/>
                </a:solidFill>
              </a:rPr>
              <a:t>Komt voor te gevolge van:</a:t>
            </a:r>
          </a:p>
          <a:p>
            <a:pPr lvl="1"/>
            <a:r>
              <a:rPr lang="nl-NL" sz="1300">
                <a:solidFill>
                  <a:srgbClr val="000000"/>
                </a:solidFill>
              </a:rPr>
              <a:t>Slechte eetgewoonten</a:t>
            </a:r>
          </a:p>
          <a:p>
            <a:pPr lvl="1"/>
            <a:r>
              <a:rPr lang="nl-NL" sz="1300">
                <a:solidFill>
                  <a:srgbClr val="000000"/>
                </a:solidFill>
              </a:rPr>
              <a:t>Gebrek aan lichaamsbeweging</a:t>
            </a:r>
          </a:p>
        </p:txBody>
      </p:sp>
    </p:spTree>
    <p:extLst>
      <p:ext uri="{BB962C8B-B14F-4D97-AF65-F5344CB8AC3E}">
        <p14:creationId xmlns:p14="http://schemas.microsoft.com/office/powerpoint/2010/main" val="3764776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D4C0D-5BEA-0247-98C9-29004E0EC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</a:t>
            </a:r>
            <a:r>
              <a:rPr lang="nl-NL" dirty="0"/>
              <a:t>ewegen!</a:t>
            </a:r>
            <a:endParaRPr lang="nl-NL" b="1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0802542-4FF7-0749-932B-054ADF58A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5565" y="1825625"/>
            <a:ext cx="6952870" cy="4351338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1D2E4F2-7ADE-1041-A02D-D12A6FD211EB}"/>
              </a:ext>
            </a:extLst>
          </p:cNvPr>
          <p:cNvSpPr/>
          <p:nvPr/>
        </p:nvSpPr>
        <p:spPr>
          <a:xfrm>
            <a:off x="2353590" y="4799984"/>
            <a:ext cx="1455078" cy="571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50"/>
              </a:spcAft>
            </a:pPr>
            <a:r>
              <a:rPr lang="nl-NL" sz="1350" dirty="0">
                <a:hlinkClick r:id="rId4"/>
              </a:rPr>
              <a:t>Beweegrichtlijnen</a:t>
            </a:r>
            <a:endParaRPr lang="nl-NL" sz="1350" dirty="0"/>
          </a:p>
          <a:p>
            <a:pPr>
              <a:spcAft>
                <a:spcPts val="450"/>
              </a:spcAft>
            </a:pPr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981785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0578" y="1257300"/>
            <a:ext cx="3988849" cy="138112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Gezamenlijke Evaluatie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C12DB86-0143-460C-9C28-B74243D2F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490" y="2079067"/>
            <a:ext cx="3026740" cy="302674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0579" y="2947260"/>
            <a:ext cx="4003614" cy="2927188"/>
          </a:xfrm>
        </p:spPr>
        <p:txBody>
          <a:bodyPr anchor="ctr">
            <a:normAutofit/>
          </a:bodyPr>
          <a:lstStyle/>
          <a:p>
            <a:r>
              <a:rPr lang="nl-NL" sz="1500">
                <a:solidFill>
                  <a:srgbClr val="000000"/>
                </a:solidFill>
              </a:rPr>
              <a:t>Welke onderwerpen kwamen aanbod?</a:t>
            </a:r>
          </a:p>
          <a:p>
            <a:r>
              <a:rPr lang="nl-NL" sz="1500">
                <a:solidFill>
                  <a:srgbClr val="000000"/>
                </a:solidFill>
              </a:rPr>
              <a:t>Welke onderwerpen vind je interessant?</a:t>
            </a:r>
          </a:p>
          <a:p>
            <a:r>
              <a:rPr lang="nl-NL" sz="1500">
                <a:solidFill>
                  <a:srgbClr val="000000"/>
                </a:solidFill>
              </a:rPr>
              <a:t>Wat heb je gedurende deze les geleerd? </a:t>
            </a:r>
          </a:p>
          <a:p>
            <a:endParaRPr lang="nl-NL" sz="1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9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37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998" y="480060"/>
            <a:ext cx="2581915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46F64E3-6DEA-EE4C-986F-2711C9CD0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1" y="710489"/>
            <a:ext cx="2341608" cy="2341608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69213" y="487090"/>
            <a:ext cx="2691128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Afbeelding 28" descr="Afbeelding met gras, buiten, veld, lucht&#10;&#10;Automatisch gegenereerde beschrijving">
            <a:extLst>
              <a:ext uri="{FF2B5EF4-FFF2-40B4-BE49-F238E27FC236}">
                <a16:creationId xmlns:a16="http://schemas.microsoft.com/office/drawing/2014/main" id="{AB8624E4-B45E-5D43-A3F7-F59BF674F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286257" y="752818"/>
            <a:ext cx="2439677" cy="226398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998" y="487090"/>
            <a:ext cx="269113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7FC3056-F9EE-F14E-9067-8A751332F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38" y="786954"/>
            <a:ext cx="2439677" cy="2195709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998" y="3603670"/>
            <a:ext cx="2581915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 descr="Afbeelding met persoon, vrouw, muur, kleding&#10;&#10;Automatisch gegenereerde beschrijving">
            <a:extLst>
              <a:ext uri="{FF2B5EF4-FFF2-40B4-BE49-F238E27FC236}">
                <a16:creationId xmlns:a16="http://schemas.microsoft.com/office/drawing/2014/main" id="{BDFB0DB7-4E58-7244-B65C-BD325FD50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2613" y="3748194"/>
            <a:ext cx="1977304" cy="2471631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126" y="3603670"/>
            <a:ext cx="2700875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69213" y="3610700"/>
            <a:ext cx="2691128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D89C2D91-3067-A64E-8ECD-BE1887C251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74" y="4416020"/>
            <a:ext cx="2413000" cy="12065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3A0897E-FCBD-7B4D-AAB4-3B1FBAE118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35138" y="4173282"/>
            <a:ext cx="2439677" cy="162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1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26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18BD42E-EF15-F243-9B69-596636F8F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982525"/>
            <a:ext cx="8354891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4700" dirty="0" err="1">
                <a:solidFill>
                  <a:srgbClr val="FFFFFF"/>
                </a:solidFill>
              </a:rPr>
              <a:t>Kennismaking</a:t>
            </a:r>
            <a:br>
              <a:rPr lang="en-US" sz="4700" dirty="0">
                <a:solidFill>
                  <a:srgbClr val="FFFFFF"/>
                </a:solidFill>
              </a:rPr>
            </a:br>
            <a:r>
              <a:rPr lang="en-US" sz="4700" dirty="0" err="1">
                <a:solidFill>
                  <a:srgbClr val="FFFFFF"/>
                </a:solidFill>
              </a:rPr>
              <a:t>Dat</a:t>
            </a:r>
            <a:r>
              <a:rPr lang="en-US" sz="4700" dirty="0">
                <a:solidFill>
                  <a:srgbClr val="FFFFFF"/>
                </a:solidFill>
              </a:rPr>
              <a:t> ben </a:t>
            </a:r>
            <a:r>
              <a:rPr lang="en-US" sz="4700" dirty="0" err="1">
                <a:solidFill>
                  <a:srgbClr val="FFFFFF"/>
                </a:solidFill>
              </a:rPr>
              <a:t>ik</a:t>
            </a:r>
            <a:r>
              <a:rPr lang="en-US" sz="4700" dirty="0">
                <a:solidFill>
                  <a:srgbClr val="FFFFFF"/>
                </a:solidFill>
              </a:rPr>
              <a:t>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13A52C-296A-A944-B410-E02A35C47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086" y="1105003"/>
            <a:ext cx="2403093" cy="240309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C6419B8-3874-4A45-B525-594724704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96" y="1506946"/>
            <a:ext cx="2574993" cy="1599206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505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 descr="Afbeelding met illustratie&#10;&#10;Automatisch gegenereerde beschrijving">
            <a:extLst>
              <a:ext uri="{FF2B5EF4-FFF2-40B4-BE49-F238E27FC236}">
                <a16:creationId xmlns:a16="http://schemas.microsoft.com/office/drawing/2014/main" id="{3F15284C-76FD-DB4E-9AA3-C91E171E7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293" y="1044895"/>
            <a:ext cx="2567937" cy="2567937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71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DA440-9621-8C43-987A-43A0C530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Jullie beelden bij het vakgebied..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6A68F6F-838C-3A43-80FB-EC783A8F11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934494"/>
            <a:ext cx="3822700" cy="2133600"/>
          </a:xfrm>
        </p:spPr>
      </p:pic>
      <p:pic>
        <p:nvPicPr>
          <p:cNvPr id="8" name="Tijdelijke aanduiding voor inhoud 7" descr="Afbeelding met tekst&#10;&#10;Automatisch gegenereerde beschrijving">
            <a:extLst>
              <a:ext uri="{FF2B5EF4-FFF2-40B4-BE49-F238E27FC236}">
                <a16:creationId xmlns:a16="http://schemas.microsoft.com/office/drawing/2014/main" id="{9A694901-26B0-4645-817B-9864B62F76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2839244"/>
            <a:ext cx="3492500" cy="2324100"/>
          </a:xfrm>
        </p:spPr>
      </p:pic>
    </p:spTree>
    <p:extLst>
      <p:ext uri="{BB962C8B-B14F-4D97-AF65-F5344CB8AC3E}">
        <p14:creationId xmlns:p14="http://schemas.microsoft.com/office/powerpoint/2010/main" val="165362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668377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Lifestyle </a:t>
            </a:r>
            <a:r>
              <a:rPr lang="en-US" sz="4400" dirty="0" err="1"/>
              <a:t>p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eriode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2177456"/>
            <a:ext cx="3823335" cy="37957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 defTabSz="914400"/>
            <a:endParaRPr lang="en-US"/>
          </a:p>
          <a:p>
            <a:pPr indent="-228600" defTabSz="914400"/>
            <a:endParaRPr lang="en-US"/>
          </a:p>
          <a:p>
            <a:pPr indent="-228600" defTabSz="914400"/>
            <a:endParaRPr lang="en-US"/>
          </a:p>
        </p:txBody>
      </p:sp>
      <p:sp>
        <p:nvSpPr>
          <p:cNvPr id="5" name="Tekstvak 4"/>
          <p:cNvSpPr txBox="1"/>
          <p:nvPr/>
        </p:nvSpPr>
        <p:spPr>
          <a:xfrm>
            <a:off x="980145" y="1627724"/>
            <a:ext cx="7183710" cy="3795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Doel van de </a:t>
            </a:r>
            <a:r>
              <a:rPr lang="en-US" sz="2000" b="1" dirty="0" err="1"/>
              <a:t>periode</a:t>
            </a:r>
            <a:r>
              <a:rPr lang="en-US" sz="2000" b="1" dirty="0"/>
              <a:t>: </a:t>
            </a:r>
            <a:r>
              <a:rPr lang="en-US" sz="2000" b="1" dirty="0" err="1"/>
              <a:t>k</a:t>
            </a:r>
            <a:r>
              <a:rPr lang="en-US" sz="2000" dirty="0" err="1"/>
              <a:t>ennismaking</a:t>
            </a:r>
            <a:r>
              <a:rPr lang="en-US" sz="2000" dirty="0"/>
              <a:t> met de </a:t>
            </a:r>
            <a:r>
              <a:rPr lang="en-US" sz="2000" dirty="0" err="1"/>
              <a:t>opleiding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de </a:t>
            </a:r>
            <a:r>
              <a:rPr lang="en-US" sz="2000" dirty="0" err="1"/>
              <a:t>specialisaties</a:t>
            </a:r>
            <a:r>
              <a:rPr lang="en-US" sz="2000" dirty="0"/>
              <a:t>. Je </a:t>
            </a:r>
            <a:r>
              <a:rPr lang="en-US" sz="2000" dirty="0" err="1"/>
              <a:t>gaat</a:t>
            </a:r>
            <a:r>
              <a:rPr lang="en-US" sz="2000" dirty="0"/>
              <a:t> </a:t>
            </a:r>
            <a:r>
              <a:rPr lang="en-US" sz="2000" dirty="0" err="1"/>
              <a:t>kijken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de eigen </a:t>
            </a:r>
            <a:r>
              <a:rPr lang="en-US" sz="2000" dirty="0" err="1"/>
              <a:t>leefomgeving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eigen </a:t>
            </a:r>
            <a:r>
              <a:rPr lang="en-US" sz="2000" dirty="0" err="1"/>
              <a:t>gedrag</a:t>
            </a:r>
            <a:r>
              <a:rPr lang="en-US" sz="2000" dirty="0"/>
              <a:t>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Einddoel</a:t>
            </a:r>
            <a:r>
              <a:rPr lang="en-US" sz="2000" b="1" dirty="0"/>
              <a:t>: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bijeenkomst</a:t>
            </a:r>
            <a:r>
              <a:rPr lang="en-US" sz="2000" dirty="0"/>
              <a:t> </a:t>
            </a:r>
            <a:r>
              <a:rPr lang="en-US" sz="2000" dirty="0" err="1"/>
              <a:t>organiseren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ouders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andere</a:t>
            </a:r>
            <a:r>
              <a:rPr lang="en-US" sz="2000" dirty="0"/>
              <a:t> </a:t>
            </a:r>
            <a:r>
              <a:rPr lang="en-US" sz="2000" dirty="0" err="1"/>
              <a:t>genodigden</a:t>
            </a:r>
            <a:r>
              <a:rPr lang="en-US" sz="2000" dirty="0"/>
              <a:t> over wat de student </a:t>
            </a:r>
            <a:r>
              <a:rPr lang="en-US" sz="2000" dirty="0" err="1"/>
              <a:t>geleerd</a:t>
            </a:r>
            <a:r>
              <a:rPr lang="en-US" sz="2000" dirty="0"/>
              <a:t> </a:t>
            </a:r>
            <a:r>
              <a:rPr lang="en-US" sz="2000" dirty="0" err="1"/>
              <a:t>heeft</a:t>
            </a:r>
            <a:r>
              <a:rPr lang="en-US" sz="2000" dirty="0"/>
              <a:t> </a:t>
            </a:r>
            <a:r>
              <a:rPr lang="en-US" sz="2000" dirty="0" err="1"/>
              <a:t>tijdens</a:t>
            </a:r>
            <a:r>
              <a:rPr lang="en-US" sz="2000" dirty="0"/>
              <a:t> de </a:t>
            </a:r>
            <a:r>
              <a:rPr lang="en-US" sz="2000" dirty="0" err="1"/>
              <a:t>eerste</a:t>
            </a:r>
            <a:r>
              <a:rPr lang="en-US" sz="2000" dirty="0"/>
              <a:t> </a:t>
            </a:r>
            <a:r>
              <a:rPr lang="en-US" sz="2000" dirty="0" err="1"/>
              <a:t>periode</a:t>
            </a:r>
            <a:r>
              <a:rPr lang="en-US" sz="2000" dirty="0"/>
              <a:t> op school. </a:t>
            </a:r>
            <a:r>
              <a:rPr lang="en-US" sz="2000" dirty="0" err="1"/>
              <a:t>Deze</a:t>
            </a:r>
            <a:r>
              <a:rPr lang="en-US" sz="2000" dirty="0"/>
              <a:t> </a:t>
            </a:r>
            <a:r>
              <a:rPr lang="en-US" sz="2000" dirty="0" err="1"/>
              <a:t>bijeenkomst</a:t>
            </a:r>
            <a:r>
              <a:rPr lang="en-US" sz="2000" dirty="0"/>
              <a:t> </a:t>
            </a:r>
            <a:r>
              <a:rPr lang="en-US" sz="2000" dirty="0" err="1"/>
              <a:t>wordt</a:t>
            </a:r>
            <a:r>
              <a:rPr lang="en-US" sz="2000" dirty="0"/>
              <a:t> het </a:t>
            </a:r>
            <a:r>
              <a:rPr lang="en-US" sz="2000" dirty="0" err="1"/>
              <a:t>verhalencafé</a:t>
            </a:r>
            <a:r>
              <a:rPr lang="en-US" sz="2000" dirty="0"/>
              <a:t> </a:t>
            </a:r>
            <a:r>
              <a:rPr lang="en-US" sz="2000" dirty="0" err="1"/>
              <a:t>genoemd</a:t>
            </a:r>
            <a:r>
              <a:rPr lang="en-US" sz="2000" dirty="0"/>
              <a:t>, </a:t>
            </a:r>
            <a:r>
              <a:rPr lang="en-US" sz="2000" dirty="0" err="1"/>
              <a:t>omdat</a:t>
            </a:r>
            <a:r>
              <a:rPr lang="en-US" sz="2000" dirty="0"/>
              <a:t> de student </a:t>
            </a:r>
            <a:r>
              <a:rPr lang="en-US" sz="2000" dirty="0" err="1"/>
              <a:t>wordt</a:t>
            </a:r>
            <a:r>
              <a:rPr lang="en-US" sz="2000" dirty="0"/>
              <a:t> </a:t>
            </a:r>
            <a:r>
              <a:rPr lang="en-US" sz="2000" dirty="0" err="1"/>
              <a:t>gestimuleerd</a:t>
            </a:r>
            <a:r>
              <a:rPr lang="en-US" sz="2000" dirty="0"/>
              <a:t> storytelling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gebruiken</a:t>
            </a:r>
            <a:r>
              <a:rPr lang="en-US" sz="2000" dirty="0"/>
              <a:t> om zo </a:t>
            </a:r>
            <a:r>
              <a:rPr lang="en-US" sz="2000" dirty="0" err="1"/>
              <a:t>mensen</a:t>
            </a:r>
            <a:r>
              <a:rPr lang="en-US" sz="2000" dirty="0"/>
              <a:t> </a:t>
            </a:r>
            <a:r>
              <a:rPr lang="en-US" sz="2000" dirty="0" err="1"/>
              <a:t>mee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nemen</a:t>
            </a:r>
            <a:r>
              <a:rPr lang="en-US" sz="2000" dirty="0"/>
              <a:t> in het </a:t>
            </a:r>
            <a:r>
              <a:rPr lang="en-US" sz="2000" dirty="0" err="1"/>
              <a:t>verhaal</a:t>
            </a:r>
            <a:r>
              <a:rPr lang="en-US" sz="2000" dirty="0"/>
              <a:t>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Lesplanning</a:t>
            </a:r>
            <a:r>
              <a:rPr lang="en-US" sz="2000" b="1" dirty="0"/>
              <a:t> : </a:t>
            </a:r>
            <a:r>
              <a:rPr lang="en-US" sz="2000" dirty="0"/>
              <a:t>1 </a:t>
            </a:r>
            <a:r>
              <a:rPr lang="en-US" sz="2000" dirty="0" err="1"/>
              <a:t>uur</a:t>
            </a:r>
            <a:r>
              <a:rPr lang="en-US" sz="2000" dirty="0"/>
              <a:t> </a:t>
            </a:r>
            <a:r>
              <a:rPr lang="en-US" sz="2000" dirty="0" err="1"/>
              <a:t>Gebaseerd</a:t>
            </a:r>
            <a:r>
              <a:rPr lang="en-US" sz="2000" dirty="0"/>
              <a:t> op 1 </a:t>
            </a:r>
            <a:r>
              <a:rPr lang="en-US" sz="2000" dirty="0" err="1"/>
              <a:t>lesuur</a:t>
            </a:r>
            <a:r>
              <a:rPr lang="en-US" sz="2000" dirty="0"/>
              <a:t> per week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LA </a:t>
            </a:r>
            <a:r>
              <a:rPr lang="en-US" sz="2000" b="1" dirty="0" err="1"/>
              <a:t>opdracht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deze</a:t>
            </a:r>
            <a:r>
              <a:rPr lang="en-US" sz="2000" dirty="0"/>
              <a:t> </a:t>
            </a:r>
            <a:r>
              <a:rPr lang="en-US" sz="2000" dirty="0" err="1"/>
              <a:t>moet</a:t>
            </a:r>
            <a:r>
              <a:rPr lang="en-US" sz="2000" dirty="0"/>
              <a:t> </a:t>
            </a:r>
            <a:r>
              <a:rPr lang="en-US" sz="2000" dirty="0" err="1"/>
              <a:t>voldoende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deelname</a:t>
            </a:r>
            <a:r>
              <a:rPr lang="en-US" sz="2000" dirty="0"/>
              <a:t> </a:t>
            </a:r>
            <a:r>
              <a:rPr lang="en-US" sz="2000" dirty="0" err="1"/>
              <a:t>eindtoets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264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28A193-3A9F-534E-B6D8-DD402A4F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chemeClr val="accent1"/>
                </a:solidFill>
              </a:rPr>
              <a:t>Definitie van gezondheid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0E0B3D-66ED-1A48-A32D-DDB2247FA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nl-NL"/>
              <a:t>De meest bekende definitie van gezondheid werd beschreven door de World Health Organization (</a:t>
            </a:r>
            <a:r>
              <a:rPr lang="nl-NL" u="sng">
                <a:hlinkClick r:id="rId2"/>
              </a:rPr>
              <a:t>WHO</a:t>
            </a:r>
            <a:r>
              <a:rPr lang="nl-NL"/>
              <a:t>) in 1948: “Gezondheid is een toestand van volledig lichamelijk, geestelijk en sociaal welzijn en niet slechts de afwezigheid van ziekte of gebrek.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16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9833" y="640081"/>
            <a:ext cx="3854106" cy="33524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 is de definitie van ziekte?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4809832" y="4157147"/>
            <a:ext cx="3854107" cy="2060774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ts val="1000"/>
              </a:spcBef>
            </a:pP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Ziekte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een schadelijke lichamelijke of psychische afwijking van een organisme. Meer specifiek is het een verstoring van de </a:t>
            </a: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homeostase,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zelfregulerend proces waarbij biologische systemen hun stabiliteit bewaren door zich aan te passen aan de omstandigheden.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13D8DA-B72B-46FB-9E5D-656A0EB0A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4580687" cy="6861717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63CDDC8E-3FD0-4545-A664-7661835B4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360688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F40002E-A551-C642-9807-E65A8C7AD0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7227638"/>
              </p:ext>
            </p:extLst>
          </p:nvPr>
        </p:nvGraphicFramePr>
        <p:xfrm>
          <a:off x="-845443" y="2031358"/>
          <a:ext cx="6267884" cy="2851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33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966" y="5346696"/>
            <a:ext cx="4020034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5509953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721D48-2C1B-864F-A03A-B97CCAC2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90" y="5529884"/>
            <a:ext cx="4270338" cy="1096331"/>
          </a:xfrm>
        </p:spPr>
        <p:txBody>
          <a:bodyPr>
            <a:normAutofit fontScale="90000"/>
          </a:bodyPr>
          <a:lstStyle/>
          <a:p>
            <a:r>
              <a:rPr lang="nl-NL" sz="1700" dirty="0">
                <a:solidFill>
                  <a:srgbClr val="303030"/>
                </a:solidFill>
              </a:rPr>
              <a:t>Positieve Gezondheid Machteld Huber</a:t>
            </a:r>
            <a:br>
              <a:rPr lang="nl-NL" sz="1700" dirty="0">
                <a:solidFill>
                  <a:srgbClr val="303030"/>
                </a:solidFill>
              </a:rPr>
            </a:br>
            <a:r>
              <a:rPr lang="nl-NL" sz="1700" dirty="0">
                <a:solidFill>
                  <a:srgbClr val="303030"/>
                </a:solidFill>
              </a:rPr>
              <a:t>Hoe bewust ben je hier mee bezig, wat valt jullie op?</a:t>
            </a:r>
            <a:br>
              <a:rPr lang="nl-NL" sz="1700" dirty="0">
                <a:solidFill>
                  <a:srgbClr val="303030"/>
                </a:solidFill>
              </a:rPr>
            </a:br>
            <a:br>
              <a:rPr lang="nl-NL" sz="1700" dirty="0">
                <a:solidFill>
                  <a:srgbClr val="303030"/>
                </a:solidFill>
              </a:rPr>
            </a:br>
            <a:endParaRPr lang="nl-NL" sz="1700" dirty="0">
              <a:solidFill>
                <a:srgbClr val="303030"/>
              </a:solidFill>
            </a:endParaRPr>
          </a:p>
        </p:txBody>
      </p:sp>
      <p:pic>
        <p:nvPicPr>
          <p:cNvPr id="5" name="Afbeelding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4B6546C2-93C1-4A41-83E1-03499327E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29702"/>
            <a:ext cx="4800438" cy="322829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1C4E08-80FB-4E4A-950F-7D5F871FF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1" y="965199"/>
            <a:ext cx="3006076" cy="40204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400"/>
              <a:t>Wat zijn de onderwerpen?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/>
              <a:t>Hoe voel ik me lichamelijk?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/>
              <a:t>Hoe gaat het mentaal met me?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/>
              <a:t>Hoeveel vertrouwen heb ik in mijn eigen toekomst?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/>
              <a:t>Lukt het me te genieten van het leven?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/>
              <a:t>In hoeverre kan ik meedoen in de samenleving?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/>
              <a:t>Hoe ziet mijn dagelijks leven eruit?</a:t>
            </a:r>
          </a:p>
          <a:p>
            <a:pPr marL="0" indent="0">
              <a:buNone/>
            </a:pPr>
            <a:r>
              <a:rPr lang="nl-NL" sz="1400"/>
              <a:t>Vul het web eens voor jezelf in op: </a:t>
            </a:r>
            <a:r>
              <a:rPr lang="nl-NL" sz="1400">
                <a:hlinkClick r:id="rId3"/>
              </a:rPr>
              <a:t>https://test.mijnpositievegezondheid.nl/index.php#meting</a:t>
            </a:r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38671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Gezonde leefomgeving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F2A7370-DE3A-44F6-8E21-EE30731A1D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776679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36859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ADF7D1B988245B1414887988CB676" ma:contentTypeVersion="7" ma:contentTypeDescription="Een nieuw document maken." ma:contentTypeScope="" ma:versionID="653225b50c932f8fbefe15d7aed2597a">
  <xsd:schema xmlns:xsd="http://www.w3.org/2001/XMLSchema" xmlns:xs="http://www.w3.org/2001/XMLSchema" xmlns:p="http://schemas.microsoft.com/office/2006/metadata/properties" xmlns:ns2="04a8cfdc-dc7c-4728-8468-1752323b6dce" targetNamespace="http://schemas.microsoft.com/office/2006/metadata/properties" ma:root="true" ma:fieldsID="176c809b388a38541564c2441b046995" ns2:_="">
    <xsd:import namespace="04a8cfdc-dc7c-4728-8468-1752323b6d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8cfdc-dc7c-4728-8468-1752323b6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C4AFCC-2740-4056-B3A9-63CF5767C9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8cfdc-dc7c-4728-8468-1752323b6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66A2D6-21C1-4A69-9CEB-EB2AB6BC3CFD}">
  <ds:schemaRefs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04a8cfdc-dc7c-4728-8468-1752323b6dce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581812-C9E4-4BDC-8507-F36D0811C6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555</Words>
  <Application>Microsoft Macintosh PowerPoint</Application>
  <PresentationFormat>Diavoorstelling (4:3)</PresentationFormat>
  <Paragraphs>99</Paragraphs>
  <Slides>16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Lifestyle periode 1: Mijn leefomgeving</vt:lpstr>
      <vt:lpstr>PowerPoint-presentatie</vt:lpstr>
      <vt:lpstr>Kennismaking Dat ben ik!</vt:lpstr>
      <vt:lpstr>Jullie beelden bij het vakgebied..</vt:lpstr>
      <vt:lpstr>Lifestyle periode 1 </vt:lpstr>
      <vt:lpstr>Definitie van gezondheid</vt:lpstr>
      <vt:lpstr>Wat is de definitie van ziekte?</vt:lpstr>
      <vt:lpstr>Positieve Gezondheid Machteld Huber Hoe bewust ben je hier mee bezig, wat valt jullie op?  </vt:lpstr>
      <vt:lpstr>Gezonde leefomgeving </vt:lpstr>
      <vt:lpstr>Gezondheid </vt:lpstr>
      <vt:lpstr>Gezondheid </vt:lpstr>
      <vt:lpstr>Soorten zorg</vt:lpstr>
      <vt:lpstr>Waar focussen we op bij Lifestyle en waarom?</vt:lpstr>
      <vt:lpstr>Toename in “welvaartziekten”</vt:lpstr>
      <vt:lpstr>Bewegen!</vt:lpstr>
      <vt:lpstr>Gezamenlijke Evaluatie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periode 1: Mijn leefomgeving</dc:title>
  <dc:creator>Mariska de Rouw</dc:creator>
  <cp:lastModifiedBy>Mariska de Rouw</cp:lastModifiedBy>
  <cp:revision>7</cp:revision>
  <dcterms:created xsi:type="dcterms:W3CDTF">2019-09-04T09:41:09Z</dcterms:created>
  <dcterms:modified xsi:type="dcterms:W3CDTF">2019-09-05T14:06:50Z</dcterms:modified>
</cp:coreProperties>
</file>