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8" r:id="rId6"/>
    <p:sldId id="293" r:id="rId7"/>
    <p:sldId id="262" r:id="rId8"/>
    <p:sldId id="29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3" autoAdjust="0"/>
    <p:restoredTop sz="86085" autoAdjust="0"/>
  </p:normalViewPr>
  <p:slideViewPr>
    <p:cSldViewPr>
      <p:cViewPr varScale="1">
        <p:scale>
          <a:sx n="62" d="100"/>
          <a:sy n="62" d="100"/>
        </p:scale>
        <p:origin x="16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9FE22-13E6-4BA6-B6A7-8C2D551EFFA4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2C65-5005-4605-8066-6953C27C5E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27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Zet tevens een streep onder de belangrijkste thema’s/ onderwerpen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9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225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b="0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32C65-5005-4605-8066-6953C27C5E6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376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ved=2ahUKEwi-_JWGs7nkAhWG_KQKHYh7BBgQjRx6BAgBEAQ&amp;url=https%3A%2F%2Fwww.vananaarbeter.nl%2F&amp;psig=AOvVaw3hF0yVU3sYWwBcmM7MKkVA&amp;ust=156776314869493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043608" y="1412776"/>
            <a:ext cx="53285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u="sng" dirty="0">
                <a:latin typeface="Arial" pitchFamily="34" charset="0"/>
                <a:cs typeface="Arial" pitchFamily="34" charset="0"/>
              </a:rPr>
              <a:t>Welkom!</a:t>
            </a:r>
          </a:p>
          <a:p>
            <a:pPr algn="ctr"/>
            <a:endParaRPr lang="nl-NL" sz="2800" u="sng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nl-NL" sz="2800" u="sng" dirty="0">
                <a:latin typeface="Arial" pitchFamily="34" charset="0"/>
                <a:cs typeface="Arial" pitchFamily="34" charset="0"/>
              </a:rPr>
              <a:t>Periode 1, lesweek 3</a:t>
            </a:r>
          </a:p>
          <a:p>
            <a:pPr algn="ctr"/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Onderzoek op locatie</a:t>
            </a:r>
          </a:p>
          <a:p>
            <a:r>
              <a:rPr lang="nl-NL" dirty="0"/>
              <a:t>Breng de huidige situatie in beeld</a:t>
            </a:r>
          </a:p>
          <a:p>
            <a:r>
              <a:rPr lang="nl-NL" dirty="0"/>
              <a:t>15.00 uur terug op school</a:t>
            </a:r>
          </a:p>
          <a:p>
            <a:r>
              <a:rPr lang="nl-NL" dirty="0"/>
              <a:t>Aan de slag met beantwoorden deelvraag 1 (combinatie van deskresearch – en fieldresearch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BA27CA-ABCE-4890-BDBB-49AD83A33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692696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Onderzoek op locatie. Wat houdt het in?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F2C574C7-9A33-4493-9040-0A0265ADADFC}"/>
              </a:ext>
            </a:extLst>
          </p:cNvPr>
          <p:cNvSpPr txBox="1"/>
          <p:nvPr/>
        </p:nvSpPr>
        <p:spPr>
          <a:xfrm>
            <a:off x="1405783" y="1823386"/>
            <a:ext cx="70054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D76526E2-E471-41B6-87A6-77480003DA73}"/>
              </a:ext>
            </a:extLst>
          </p:cNvPr>
          <p:cNvSpPr txBox="1"/>
          <p:nvPr/>
        </p:nvSpPr>
        <p:spPr>
          <a:xfrm>
            <a:off x="1403648" y="1916832"/>
            <a:ext cx="70054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Breng het begrip ‘leefbaarheid’ in kaart (denk aan je specialisatie)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Wat zie je al terug met betrekking tot duurzame elementen?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Maak foto’s van de locatie en denk daarbij ook aan de stakeholders</a:t>
            </a:r>
          </a:p>
        </p:txBody>
      </p:sp>
      <p:pic>
        <p:nvPicPr>
          <p:cNvPr id="6" name="Afbeelding 5" descr="Afbeelding met foto, weergeven, kijken, water&#10;&#10;Automatisch gegenereerde beschrijving">
            <a:extLst>
              <a:ext uri="{FF2B5EF4-FFF2-40B4-BE49-F238E27FC236}">
                <a16:creationId xmlns:a16="http://schemas.microsoft.com/office/drawing/2014/main" id="{6A6DB403-6BD1-418D-AAB9-3D636B3F98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380" y="4216389"/>
            <a:ext cx="3332609" cy="238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84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39F324-2E72-43F2-8F44-162E78D5F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698030"/>
            <a:ext cx="6645424" cy="648072"/>
          </a:xfrm>
        </p:spPr>
        <p:txBody>
          <a:bodyPr/>
          <a:lstStyle/>
          <a:p>
            <a:pPr algn="l"/>
            <a:r>
              <a:rPr lang="nl-NL" dirty="0"/>
              <a:t>De locaties</a:t>
            </a:r>
            <a:endParaRPr lang="nl-NL" sz="2000" dirty="0">
              <a:solidFill>
                <a:schemeClr val="accent6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B7F3D16-DB5A-4254-ACC5-4A02D664FF19}"/>
              </a:ext>
            </a:extLst>
          </p:cNvPr>
          <p:cNvSpPr txBox="1"/>
          <p:nvPr/>
        </p:nvSpPr>
        <p:spPr>
          <a:xfrm>
            <a:off x="1475656" y="1556792"/>
            <a:ext cx="74622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De Lange Nieuwstraat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Moerenburg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Stadspark Oude Dijk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Het Dwaalgebied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Weet iedereen de locaties te vinden?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15:00 uur is iedereen weer terug op school</a:t>
            </a:r>
          </a:p>
        </p:txBody>
      </p:sp>
      <p:pic>
        <p:nvPicPr>
          <p:cNvPr id="4" name="Picture 2" descr="Afbeeldingsresultaat voor van a naar b">
            <a:hlinkClick r:id="rId3"/>
            <a:extLst>
              <a:ext uri="{FF2B5EF4-FFF2-40B4-BE49-F238E27FC236}">
                <a16:creationId xmlns:a16="http://schemas.microsoft.com/office/drawing/2014/main" id="{24DCCA0F-6BA7-4351-9357-904FEF62E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303900"/>
            <a:ext cx="4077866" cy="75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487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8133D-63F3-4493-99DF-62508C6B9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Aan de slag met deelvraag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B161F-A546-4682-BAF2-6DE7EF8CE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Ga aan de slag met het </a:t>
            </a:r>
            <a:r>
              <a:rPr lang="nl-NL" dirty="0">
                <a:solidFill>
                  <a:srgbClr val="00B050"/>
                </a:solidFill>
              </a:rPr>
              <a:t>beantwoorden van deelvraag 1 </a:t>
            </a:r>
            <a:r>
              <a:rPr lang="nl-NL" dirty="0">
                <a:sym typeface="Wingdings" panose="05000000000000000000" pitchFamily="2" charset="2"/>
              </a:rPr>
              <a:t> de huidige situatie</a:t>
            </a:r>
          </a:p>
          <a:p>
            <a:r>
              <a:rPr lang="nl-NL" dirty="0">
                <a:sym typeface="Wingdings" panose="05000000000000000000" pitchFamily="2" charset="2"/>
              </a:rPr>
              <a:t>Gebruik je </a:t>
            </a:r>
            <a:r>
              <a:rPr lang="nl-NL" dirty="0">
                <a:solidFill>
                  <a:srgbClr val="00B050"/>
                </a:solidFill>
                <a:sym typeface="Wingdings" panose="05000000000000000000" pitchFamily="2" charset="2"/>
              </a:rPr>
              <a:t>fieldresearch</a:t>
            </a:r>
            <a:r>
              <a:rPr lang="nl-NL" dirty="0">
                <a:sym typeface="Wingdings" panose="05000000000000000000" pitchFamily="2" charset="2"/>
              </a:rPr>
              <a:t> (foto’s en bevindingen) van zojuist en maak gebruik van </a:t>
            </a:r>
            <a:r>
              <a:rPr lang="nl-NL" dirty="0">
                <a:solidFill>
                  <a:srgbClr val="00B050"/>
                </a:solidFill>
                <a:sym typeface="Wingdings" panose="05000000000000000000" pitchFamily="2" charset="2"/>
              </a:rPr>
              <a:t>deskresearch</a:t>
            </a:r>
            <a:r>
              <a:rPr lang="nl-NL" dirty="0">
                <a:sym typeface="Wingdings" panose="05000000000000000000" pitchFamily="2" charset="2"/>
              </a:rPr>
              <a:t> (bronnen gemeente Tilburg- en bronnen LA1)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935424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3F4AD2-AE59-4608-A750-D76CA082E8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997C59C-01C4-438A-B142-5CEDA41D1B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7EF5F-F5A2-4132-B938-D0B6132F248D}">
  <ds:schemaRefs>
    <ds:schemaRef ds:uri="47a28104-336f-447d-946e-e305ac2bcd47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34354c1b-6b8c-435b-ad50-990538c1955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164</Words>
  <Application>Microsoft Office PowerPoint</Application>
  <PresentationFormat>Diavoorstelling (4:3)</PresentationFormat>
  <Paragraphs>30</Paragraphs>
  <Slides>5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PowerPoint-presentatie</vt:lpstr>
      <vt:lpstr>Programma</vt:lpstr>
      <vt:lpstr>Onderzoek op locatie. Wat houdt het in?</vt:lpstr>
      <vt:lpstr>De locaties</vt:lpstr>
      <vt:lpstr>Aan de slag met deelvraag 1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Valerie van den Berg</cp:lastModifiedBy>
  <cp:revision>34</cp:revision>
  <dcterms:created xsi:type="dcterms:W3CDTF">2013-11-15T15:05:42Z</dcterms:created>
  <dcterms:modified xsi:type="dcterms:W3CDTF">2019-09-05T10:05:17Z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