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78" r:id="rId6"/>
    <p:sldId id="279" r:id="rId7"/>
    <p:sldId id="292" r:id="rId8"/>
    <p:sldId id="280" r:id="rId9"/>
    <p:sldId id="281" r:id="rId10"/>
    <p:sldId id="283" r:id="rId11"/>
    <p:sldId id="284" r:id="rId12"/>
    <p:sldId id="285" r:id="rId13"/>
    <p:sldId id="286" r:id="rId14"/>
    <p:sldId id="289" r:id="rId15"/>
    <p:sldId id="287" r:id="rId16"/>
    <p:sldId id="288" r:id="rId17"/>
    <p:sldId id="290" r:id="rId18"/>
    <p:sldId id="29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12-12-2017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403648" y="90872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dirty="0" smtClean="0"/>
              <a:t>Erfverharding</a:t>
            </a:r>
            <a:endParaRPr lang="nl-NL" sz="88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halfverharding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nl-NL" dirty="0"/>
              <a:t>Regenwater doorlatend</a:t>
            </a:r>
          </a:p>
          <a:p>
            <a:r>
              <a:rPr lang="nl-NL" dirty="0" smtClean="0"/>
              <a:t>In natuurgebieden</a:t>
            </a:r>
          </a:p>
          <a:p>
            <a:r>
              <a:rPr lang="nl-NL" dirty="0" smtClean="0"/>
              <a:t>Parkeerplaatsen</a:t>
            </a:r>
          </a:p>
          <a:p>
            <a:r>
              <a:rPr lang="nl-NL" dirty="0" smtClean="0"/>
              <a:t>Wandelpaden 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2079" y="1600198"/>
            <a:ext cx="3070569" cy="20448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4221088"/>
            <a:ext cx="3322608" cy="22557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554" y="4221088"/>
            <a:ext cx="3082126" cy="2160240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>
            <a:off x="3779912" y="2348880"/>
            <a:ext cx="148464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3491880" y="2924944"/>
            <a:ext cx="1800199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3131840" y="3645023"/>
            <a:ext cx="288032" cy="50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Cunet</a:t>
            </a:r>
            <a:r>
              <a:rPr lang="nl-NL" dirty="0" smtClean="0"/>
              <a:t> en aardebaan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01168" y="4149080"/>
            <a:ext cx="4577243" cy="2377699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83568" y="1700808"/>
            <a:ext cx="4038600" cy="4525963"/>
          </a:xfrm>
        </p:spPr>
        <p:txBody>
          <a:bodyPr/>
          <a:lstStyle/>
          <a:p>
            <a:r>
              <a:rPr lang="nl-NL" dirty="0" smtClean="0"/>
              <a:t>Uitzetten wegtracé</a:t>
            </a:r>
          </a:p>
          <a:p>
            <a:r>
              <a:rPr lang="nl-NL" dirty="0" err="1" smtClean="0"/>
              <a:t>Cunet</a:t>
            </a:r>
            <a:r>
              <a:rPr lang="nl-NL" dirty="0" smtClean="0"/>
              <a:t> uitgraven, breder dan de </a:t>
            </a:r>
            <a:r>
              <a:rPr lang="nl-NL" dirty="0" err="1" smtClean="0"/>
              <a:t>wegmaat</a:t>
            </a:r>
            <a:endParaRPr lang="nl-NL" dirty="0" smtClean="0"/>
          </a:p>
          <a:p>
            <a:r>
              <a:rPr lang="nl-NL" dirty="0" err="1" smtClean="0"/>
              <a:t>Cunetgrond</a:t>
            </a:r>
            <a:r>
              <a:rPr lang="nl-NL" dirty="0" smtClean="0"/>
              <a:t> onderin (gebroken puin)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349623"/>
            <a:ext cx="3466728" cy="2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4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Verdichten en zandlaag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588" y="1340768"/>
            <a:ext cx="3297373" cy="2421508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err="1" smtClean="0"/>
              <a:t>Cunetlaag</a:t>
            </a:r>
            <a:r>
              <a:rPr lang="nl-NL" dirty="0" smtClean="0"/>
              <a:t> goed verdichten m.b.v. een triller</a:t>
            </a:r>
          </a:p>
          <a:p>
            <a:r>
              <a:rPr lang="nl-NL" dirty="0" smtClean="0"/>
              <a:t>Na het stellen van de banden een zandlaag aanbrengen en verdichten als fundering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95" y="3979169"/>
            <a:ext cx="3315566" cy="24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2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Uitzetten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355497"/>
            <a:ext cx="3884240" cy="2649568"/>
          </a:xfrm>
        </p:spPr>
        <p:txBody>
          <a:bodyPr/>
          <a:lstStyle/>
          <a:p>
            <a:r>
              <a:rPr lang="nl-NL" dirty="0" smtClean="0"/>
              <a:t>Wegtracé</a:t>
            </a:r>
          </a:p>
          <a:p>
            <a:r>
              <a:rPr lang="nl-NL" dirty="0" smtClean="0"/>
              <a:t>Breedte</a:t>
            </a:r>
          </a:p>
          <a:p>
            <a:r>
              <a:rPr lang="nl-NL" dirty="0" smtClean="0"/>
              <a:t>Hoogtes</a:t>
            </a:r>
          </a:p>
          <a:p>
            <a:r>
              <a:rPr lang="nl-NL" dirty="0" smtClean="0"/>
              <a:t>Opsluitbanden</a:t>
            </a:r>
          </a:p>
          <a:p>
            <a:r>
              <a:rPr lang="nl-NL" dirty="0" smtClean="0"/>
              <a:t>Putten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8104" y="1341076"/>
            <a:ext cx="3038103" cy="20882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340" y="3863181"/>
            <a:ext cx="3006868" cy="22629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175" y="4077072"/>
            <a:ext cx="3334395" cy="24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1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Vlak klinker-bed maken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2132856"/>
            <a:ext cx="5221464" cy="383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2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Kantopsluiting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585552"/>
            <a:ext cx="4038600" cy="4525963"/>
          </a:xfrm>
        </p:spPr>
        <p:txBody>
          <a:bodyPr/>
          <a:lstStyle/>
          <a:p>
            <a:r>
              <a:rPr lang="nl-NL" dirty="0" smtClean="0"/>
              <a:t>Trottoirbanden</a:t>
            </a:r>
          </a:p>
          <a:p>
            <a:r>
              <a:rPr lang="nl-NL" dirty="0" smtClean="0"/>
              <a:t>De strijk</a:t>
            </a:r>
          </a:p>
          <a:p>
            <a:r>
              <a:rPr lang="nl-NL" dirty="0" smtClean="0"/>
              <a:t>Waterkering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6016" y="1420126"/>
            <a:ext cx="3235077" cy="24284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937" y="3989304"/>
            <a:ext cx="3214155" cy="24210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05" y="3700350"/>
            <a:ext cx="3676650" cy="2695575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>
            <a:off x="3275856" y="1916832"/>
            <a:ext cx="3168352" cy="1224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2301530" y="2348880"/>
            <a:ext cx="3638622" cy="2088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2123728" y="3068960"/>
            <a:ext cx="85825" cy="18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Molgoot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564" y="1629139"/>
            <a:ext cx="4038600" cy="2304256"/>
          </a:xfrm>
        </p:spPr>
        <p:txBody>
          <a:bodyPr/>
          <a:lstStyle/>
          <a:p>
            <a:r>
              <a:rPr lang="nl-NL" dirty="0" smtClean="0"/>
              <a:t>Waterafvoergoot</a:t>
            </a:r>
          </a:p>
          <a:p>
            <a:r>
              <a:rPr lang="nl-NL" dirty="0" smtClean="0"/>
              <a:t>Holle baan</a:t>
            </a:r>
          </a:p>
          <a:p>
            <a:r>
              <a:rPr lang="nl-NL" dirty="0" smtClean="0"/>
              <a:t>Breedte gelijk aan put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95736" y="4144896"/>
            <a:ext cx="4038600" cy="21806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633" y="1484784"/>
            <a:ext cx="400857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08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Arbo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Straat maken is zwaar werk</a:t>
            </a:r>
          </a:p>
          <a:p>
            <a:r>
              <a:rPr lang="nl-NL" dirty="0" smtClean="0"/>
              <a:t>Gebruik </a:t>
            </a:r>
            <a:r>
              <a:rPr lang="nl-NL" dirty="0" err="1" smtClean="0"/>
              <a:t>PBM’s</a:t>
            </a:r>
            <a:endParaRPr lang="nl-NL" dirty="0" smtClean="0"/>
          </a:p>
          <a:p>
            <a:r>
              <a:rPr lang="nl-NL" dirty="0" smtClean="0"/>
              <a:t>Gebruik hulpmiddelen</a:t>
            </a:r>
          </a:p>
          <a:p>
            <a:r>
              <a:rPr lang="nl-NL" dirty="0" smtClean="0"/>
              <a:t>Eventueel machinaal</a:t>
            </a:r>
          </a:p>
          <a:p>
            <a:r>
              <a:rPr lang="nl-NL" dirty="0" smtClean="0"/>
              <a:t>Denk aan je rug en knieën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6136" y="877793"/>
            <a:ext cx="2800350" cy="16573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57" y="4725143"/>
            <a:ext cx="2448964" cy="199873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725144"/>
            <a:ext cx="2594251" cy="19987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060" y="2785243"/>
            <a:ext cx="2748957" cy="16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46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???????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290" y="1529851"/>
            <a:ext cx="5732054" cy="4541419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7164288" y="1196754"/>
            <a:ext cx="1522512" cy="3330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865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erfverharding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340768"/>
            <a:ext cx="7427168" cy="4785395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Tegen spoorvorming</a:t>
            </a:r>
          </a:p>
          <a:p>
            <a:pPr>
              <a:buFontTx/>
              <a:buChar char="-"/>
            </a:pPr>
            <a:r>
              <a:rPr lang="nl-NL" dirty="0" smtClean="0"/>
              <a:t>Draagkracht</a:t>
            </a:r>
          </a:p>
          <a:p>
            <a:pPr>
              <a:buFontTx/>
              <a:buChar char="-"/>
            </a:pPr>
            <a:r>
              <a:rPr lang="nl-NL" dirty="0" smtClean="0"/>
              <a:t>Regenwaterafvoer</a:t>
            </a:r>
          </a:p>
          <a:p>
            <a:pPr>
              <a:buFontTx/>
              <a:buChar char="-"/>
            </a:pPr>
            <a:r>
              <a:rPr lang="nl-NL" dirty="0" smtClean="0"/>
              <a:t>Werkbaarheid</a:t>
            </a:r>
          </a:p>
          <a:p>
            <a:pPr>
              <a:buFontTx/>
              <a:buChar char="-"/>
            </a:pPr>
            <a:r>
              <a:rPr lang="nl-NL" dirty="0" smtClean="0"/>
              <a:t>Aanzicht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924944"/>
            <a:ext cx="39155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erfverharding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Grind/puin</a:t>
            </a:r>
          </a:p>
          <a:p>
            <a:r>
              <a:rPr lang="nl-NL" dirty="0" smtClean="0"/>
              <a:t>Tegels</a:t>
            </a:r>
          </a:p>
          <a:p>
            <a:r>
              <a:rPr lang="nl-NL" dirty="0" smtClean="0"/>
              <a:t>Klinkers (beton/gebakken)</a:t>
            </a:r>
          </a:p>
          <a:p>
            <a:r>
              <a:rPr lang="nl-NL" dirty="0" smtClean="0"/>
              <a:t>Beton</a:t>
            </a:r>
          </a:p>
          <a:p>
            <a:r>
              <a:rPr lang="nl-NL" dirty="0" smtClean="0"/>
              <a:t>Asfalt</a:t>
            </a:r>
          </a:p>
          <a:p>
            <a:r>
              <a:rPr lang="nl-NL" dirty="0" err="1" smtClean="0"/>
              <a:t>Halfverharding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84601" y="1844824"/>
            <a:ext cx="382795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Grind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Riviergrind (bont grind)</a:t>
            </a:r>
          </a:p>
          <a:p>
            <a:r>
              <a:rPr lang="nl-NL" dirty="0" smtClean="0"/>
              <a:t>Natuursteengrind</a:t>
            </a:r>
          </a:p>
          <a:p>
            <a:r>
              <a:rPr lang="nl-NL" dirty="0" smtClean="0"/>
              <a:t>Brekergrind/-zand</a:t>
            </a:r>
          </a:p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8064" y="1403714"/>
            <a:ext cx="3230885" cy="21253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153" y="3789040"/>
            <a:ext cx="3228796" cy="23371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808815"/>
            <a:ext cx="3312368" cy="2317348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V="1">
            <a:off x="2476500" y="2132856"/>
            <a:ext cx="2599556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3707904" y="2852936"/>
            <a:ext cx="1440160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3776278" y="3356992"/>
            <a:ext cx="14765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Trottoirtegels</a:t>
            </a:r>
          </a:p>
          <a:p>
            <a:r>
              <a:rPr lang="nl-NL" dirty="0" smtClean="0"/>
              <a:t>Grindtegels</a:t>
            </a:r>
          </a:p>
          <a:p>
            <a:r>
              <a:rPr lang="nl-NL" dirty="0" smtClean="0"/>
              <a:t>Siertegels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032" y="1417638"/>
            <a:ext cx="3064768" cy="206721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59213"/>
            <a:ext cx="3352800" cy="2266950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>
            <a:off x="2987824" y="1916832"/>
            <a:ext cx="180020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2771800" y="2420888"/>
            <a:ext cx="1724000" cy="1348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2555776" y="2953544"/>
            <a:ext cx="72008" cy="905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fbeelding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22730"/>
            <a:ext cx="3250704" cy="22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Klinkers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36096" y="4349240"/>
            <a:ext cx="2750685" cy="2144703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96978" y="1268760"/>
            <a:ext cx="4038600" cy="4525963"/>
          </a:xfrm>
        </p:spPr>
        <p:txBody>
          <a:bodyPr/>
          <a:lstStyle/>
          <a:p>
            <a:r>
              <a:rPr lang="nl-NL" dirty="0" smtClean="0"/>
              <a:t>Betonklinkers</a:t>
            </a:r>
          </a:p>
          <a:p>
            <a:r>
              <a:rPr lang="nl-NL" dirty="0" smtClean="0"/>
              <a:t>Gebakken klinkers</a:t>
            </a:r>
          </a:p>
          <a:p>
            <a:r>
              <a:rPr lang="nl-NL" dirty="0" smtClean="0"/>
              <a:t>Sierklinkers (bijvoorbeeld </a:t>
            </a:r>
            <a:r>
              <a:rPr lang="nl-NL" dirty="0" err="1" smtClean="0"/>
              <a:t>copplestones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789039"/>
            <a:ext cx="3332584" cy="236572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r="18450" b="16772"/>
          <a:stretch/>
        </p:blipFill>
        <p:spPr>
          <a:xfrm>
            <a:off x="654136" y="1232756"/>
            <a:ext cx="3256645" cy="2112418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 flipH="1">
            <a:off x="3995936" y="1561653"/>
            <a:ext cx="1080120" cy="114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4139952" y="2096852"/>
            <a:ext cx="936104" cy="1548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5161210" y="2708920"/>
            <a:ext cx="274886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69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Steenverbanden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Halfsteensverband</a:t>
            </a:r>
          </a:p>
          <a:p>
            <a:r>
              <a:rPr lang="nl-NL" dirty="0" smtClean="0"/>
              <a:t>Keperverband</a:t>
            </a:r>
          </a:p>
          <a:p>
            <a:r>
              <a:rPr lang="nl-NL" dirty="0" smtClean="0"/>
              <a:t>Blokverband</a:t>
            </a:r>
          </a:p>
          <a:p>
            <a:r>
              <a:rPr lang="nl-NL" dirty="0" smtClean="0"/>
              <a:t>Wildverband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2079" y="1167607"/>
            <a:ext cx="3069167" cy="229781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358392"/>
            <a:ext cx="3081519" cy="21602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789040"/>
            <a:ext cx="2607829" cy="19609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437111"/>
            <a:ext cx="2495484" cy="1871613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>
            <a:off x="3923928" y="1844824"/>
            <a:ext cx="1296144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3131840" y="2348880"/>
            <a:ext cx="3528392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2915816" y="2881809"/>
            <a:ext cx="1008112" cy="82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>
            <a:off x="1763688" y="3606478"/>
            <a:ext cx="288032" cy="751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36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Beton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3212976"/>
            <a:ext cx="4038600" cy="2913187"/>
          </a:xfrm>
        </p:spPr>
        <p:txBody>
          <a:bodyPr/>
          <a:lstStyle/>
          <a:p>
            <a:r>
              <a:rPr lang="nl-NL" dirty="0" smtClean="0"/>
              <a:t>Ter plekke gestort</a:t>
            </a:r>
          </a:p>
          <a:p>
            <a:r>
              <a:rPr lang="nl-NL" dirty="0" smtClean="0"/>
              <a:t>Betonplaten</a:t>
            </a:r>
          </a:p>
          <a:p>
            <a:r>
              <a:rPr lang="nl-NL" dirty="0" smtClean="0"/>
              <a:t>Grind-zand-cement</a:t>
            </a:r>
          </a:p>
          <a:p>
            <a:r>
              <a:rPr lang="nl-NL" dirty="0" smtClean="0"/>
              <a:t>Gaasmatversteviging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048" y="1565742"/>
            <a:ext cx="3390900" cy="22002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967119"/>
            <a:ext cx="3390900" cy="2581133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 flipV="1">
            <a:off x="3779912" y="2780928"/>
            <a:ext cx="100811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2915816" y="4077072"/>
            <a:ext cx="201622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70117" y="2871272"/>
            <a:ext cx="1999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Grind-zand-cement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732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Asfalt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33301"/>
            <a:ext cx="4038600" cy="4525963"/>
          </a:xfrm>
        </p:spPr>
        <p:txBody>
          <a:bodyPr/>
          <a:lstStyle/>
          <a:p>
            <a:r>
              <a:rPr lang="nl-NL" dirty="0" smtClean="0"/>
              <a:t>Olieproduct (bitumen)</a:t>
            </a:r>
          </a:p>
          <a:p>
            <a:r>
              <a:rPr lang="nl-NL" dirty="0" smtClean="0"/>
              <a:t>Grind of puin en zand als toevoeging</a:t>
            </a:r>
          </a:p>
          <a:p>
            <a:r>
              <a:rPr lang="nl-NL" dirty="0" smtClean="0"/>
              <a:t>Speciale bedrijven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8770" y="2492896"/>
            <a:ext cx="3238258" cy="196816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02" y="4653136"/>
            <a:ext cx="3214250" cy="19809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093696"/>
            <a:ext cx="3533775" cy="22669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66281"/>
            <a:ext cx="2460331" cy="17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247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160</Words>
  <Application>Microsoft Office PowerPoint</Application>
  <PresentationFormat>Diavoorstelling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PowerPoint-presentatie</vt:lpstr>
      <vt:lpstr>Waarom erfverharding</vt:lpstr>
      <vt:lpstr>Soorten erfverharding</vt:lpstr>
      <vt:lpstr>Grind</vt:lpstr>
      <vt:lpstr>Tegels</vt:lpstr>
      <vt:lpstr>Klinkers</vt:lpstr>
      <vt:lpstr>Steenverbanden</vt:lpstr>
      <vt:lpstr>Beton</vt:lpstr>
      <vt:lpstr>Asfalt</vt:lpstr>
      <vt:lpstr>halfverharding</vt:lpstr>
      <vt:lpstr>Cunet en aardebaan</vt:lpstr>
      <vt:lpstr>Verdichten en zandlaag</vt:lpstr>
      <vt:lpstr>Uitzetten</vt:lpstr>
      <vt:lpstr>Vlak klinker-bed maken</vt:lpstr>
      <vt:lpstr>Kantopsluiting</vt:lpstr>
      <vt:lpstr>Molgoot</vt:lpstr>
      <vt:lpstr>Arbo</vt:lpstr>
      <vt:lpstr>Vragen ???????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Stephan de Wit</cp:lastModifiedBy>
  <cp:revision>36</cp:revision>
  <dcterms:created xsi:type="dcterms:W3CDTF">2013-11-15T15:05:42Z</dcterms:created>
  <dcterms:modified xsi:type="dcterms:W3CDTF">2017-12-12T20:49:02Z</dcterms:modified>
</cp:coreProperties>
</file>