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74" r:id="rId4"/>
    <p:sldId id="289" r:id="rId5"/>
    <p:sldId id="273" r:id="rId6"/>
    <p:sldId id="275" r:id="rId7"/>
    <p:sldId id="291" r:id="rId8"/>
    <p:sldId id="290" r:id="rId9"/>
    <p:sldId id="296" r:id="rId10"/>
    <p:sldId id="293" r:id="rId11"/>
    <p:sldId id="292" r:id="rId12"/>
    <p:sldId id="294" r:id="rId13"/>
    <p:sldId id="295" r:id="rId14"/>
    <p:sldId id="272" r:id="rId15"/>
    <p:sldId id="276" r:id="rId16"/>
    <p:sldId id="281" r:id="rId17"/>
    <p:sldId id="285" r:id="rId18"/>
    <p:sldId id="282" r:id="rId19"/>
    <p:sldId id="280" r:id="rId20"/>
    <p:sldId id="279" r:id="rId21"/>
    <p:sldId id="283" r:id="rId22"/>
    <p:sldId id="286" r:id="rId23"/>
    <p:sldId id="278" r:id="rId24"/>
    <p:sldId id="284" r:id="rId25"/>
    <p:sldId id="288" r:id="rId26"/>
    <p:sldId id="287" r:id="rId27"/>
    <p:sldId id="297" r:id="rId2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qH8L9CZexGJc5hA+PakBqA==" hashData="bZEbHKpOY35ekwhUqEdz5cn7L6o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ijl, lich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626" autoAdjust="0"/>
  </p:normalViewPr>
  <p:slideViewPr>
    <p:cSldViewPr>
      <p:cViewPr varScale="1">
        <p:scale>
          <a:sx n="101" d="100"/>
          <a:sy n="101" d="100"/>
        </p:scale>
        <p:origin x="-108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ED477-C967-42FE-9329-168F38C21B0B}" type="datetimeFigureOut">
              <a:rPr lang="nl-NL" smtClean="0"/>
              <a:pPr/>
              <a:t>5-5-2016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2EA20-C3ED-4751-B683-A32A8CF65789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70C8E-26B2-4E62-BC1D-06CE7A3DC226}" type="datetime1">
              <a:rPr lang="nl-NL" smtClean="0"/>
              <a:pPr/>
              <a:t>5-5-2016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7BBB-E04E-41C3-8F35-EC284956900F}" type="datetime1">
              <a:rPr lang="nl-NL" smtClean="0"/>
              <a:pPr/>
              <a:t>5-5-2016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DA00-5DD0-48D3-AB61-4FA49AE3F77E}" type="datetime1">
              <a:rPr lang="nl-NL" smtClean="0"/>
              <a:pPr/>
              <a:t>5-5-2016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9694F-F86A-4059-B9EE-FA0BC1F0B2D4}" type="datetime1">
              <a:rPr lang="nl-NL" smtClean="0"/>
              <a:pPr/>
              <a:t>5-5-2016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091FE-1B50-4FDC-B039-D6CA55FF6444}" type="datetime1">
              <a:rPr lang="nl-NL" smtClean="0"/>
              <a:pPr/>
              <a:t>5-5-2016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FA4E8-4CA1-4BFC-99CC-BA15F7B370CC}" type="datetime1">
              <a:rPr lang="nl-NL" smtClean="0"/>
              <a:pPr/>
              <a:t>5-5-2016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1E953-390D-4A3A-B2C2-D216A2FB273B}" type="datetime1">
              <a:rPr lang="nl-NL" smtClean="0"/>
              <a:pPr/>
              <a:t>5-5-2016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E4790-1740-429F-AA5C-69429D2DBCB5}" type="datetime1">
              <a:rPr lang="nl-NL" smtClean="0"/>
              <a:pPr/>
              <a:t>5-5-2016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737A-C65A-4218-98CA-B0906AF1F2CE}" type="datetime1">
              <a:rPr lang="nl-NL" smtClean="0"/>
              <a:pPr/>
              <a:t>5-5-2016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4845-6011-452F-9C2C-75557D7F089F}" type="datetime1">
              <a:rPr lang="nl-NL" smtClean="0"/>
              <a:pPr/>
              <a:t>5-5-2016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51E0-A2EB-415B-9ACA-FE3E8F58833F}" type="datetime1">
              <a:rPr lang="nl-NL" smtClean="0"/>
              <a:pPr/>
              <a:t>5-5-2016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D7F2D-6A08-4ECC-B21A-044A515CED92}" type="datetime1">
              <a:rPr lang="nl-NL" smtClean="0"/>
              <a:pPr/>
              <a:t>5-5-2016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2.png"/><Relationship Id="rId7" Type="http://schemas.openxmlformats.org/officeDocument/2006/relationships/image" Target="../media/image1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2.png"/><Relationship Id="rId7" Type="http://schemas.openxmlformats.org/officeDocument/2006/relationships/image" Target="../media/image1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483768" y="1340768"/>
            <a:ext cx="4320480" cy="1512168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755576" y="404664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latin typeface="Comic Sans MS" pitchFamily="66" charset="0"/>
              </a:rPr>
              <a:t>Digibordles woordherkenning</a:t>
            </a:r>
            <a:endParaRPr lang="nl-NL" sz="3600" dirty="0">
              <a:latin typeface="Comic Sans MS" pitchFamily="66" charset="0"/>
            </a:endParaRPr>
          </a:p>
        </p:txBody>
      </p:sp>
      <p:grpSp>
        <p:nvGrpSpPr>
          <p:cNvPr id="6" name="Groep 5"/>
          <p:cNvGrpSpPr/>
          <p:nvPr/>
        </p:nvGrpSpPr>
        <p:grpSpPr>
          <a:xfrm>
            <a:off x="395536" y="4005064"/>
            <a:ext cx="1800200" cy="2016224"/>
            <a:chOff x="395536" y="4005064"/>
            <a:chExt cx="1800200" cy="2016224"/>
          </a:xfrm>
          <a:solidFill>
            <a:schemeClr val="bg1"/>
          </a:solidFill>
        </p:grpSpPr>
        <p:sp>
          <p:nvSpPr>
            <p:cNvPr id="7" name="Afgeronde rechthoek 6">
              <a:hlinkClick r:id="rId2" action="ppaction://hlinksldjump"/>
            </p:cNvPr>
            <p:cNvSpPr/>
            <p:nvPr/>
          </p:nvSpPr>
          <p:spPr>
            <a:xfrm>
              <a:off x="395536" y="4005064"/>
              <a:ext cx="1800200" cy="2016224"/>
            </a:xfrm>
            <a:prstGeom prst="roundRect">
              <a:avLst/>
            </a:prstGeom>
            <a:grpFill/>
            <a:ln w="762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pic>
          <p:nvPicPr>
            <p:cNvPr id="8" name="Afbeelding 7" descr="papegaai.png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43608" y="4510990"/>
              <a:ext cx="534228" cy="629302"/>
            </a:xfrm>
            <a:prstGeom prst="rect">
              <a:avLst/>
            </a:prstGeom>
            <a:grpFill/>
            <a:ln>
              <a:noFill/>
            </a:ln>
          </p:spPr>
        </p:pic>
      </p:grpSp>
      <p:grpSp>
        <p:nvGrpSpPr>
          <p:cNvPr id="9" name="Groep 8"/>
          <p:cNvGrpSpPr/>
          <p:nvPr/>
        </p:nvGrpSpPr>
        <p:grpSpPr>
          <a:xfrm>
            <a:off x="6948264" y="4005064"/>
            <a:ext cx="1800200" cy="2016224"/>
            <a:chOff x="6948264" y="4005064"/>
            <a:chExt cx="1800200" cy="2016224"/>
          </a:xfrm>
          <a:solidFill>
            <a:schemeClr val="bg1"/>
          </a:solidFill>
        </p:grpSpPr>
        <p:sp>
          <p:nvSpPr>
            <p:cNvPr id="10" name="Afgeronde rechthoek 9">
              <a:hlinkClick r:id="rId4" action="ppaction://hlinksldjump"/>
            </p:cNvPr>
            <p:cNvSpPr/>
            <p:nvPr/>
          </p:nvSpPr>
          <p:spPr>
            <a:xfrm>
              <a:off x="6948264" y="4005064"/>
              <a:ext cx="1800200" cy="2016224"/>
            </a:xfrm>
            <a:prstGeom prst="roundRect">
              <a:avLst/>
            </a:prstGeom>
            <a:grpFill/>
            <a:ln w="762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1" name="Tekstvak 10">
              <a:hlinkClick r:id="rId4" action="ppaction://hlinksldjump"/>
            </p:cNvPr>
            <p:cNvSpPr txBox="1"/>
            <p:nvPr/>
          </p:nvSpPr>
          <p:spPr>
            <a:xfrm>
              <a:off x="7308304" y="5445224"/>
              <a:ext cx="1152128" cy="36933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 smtClean="0">
                  <a:latin typeface="Comic Sans MS" pitchFamily="66" charset="0"/>
                </a:rPr>
                <a:t>moeilijk</a:t>
              </a:r>
              <a:endParaRPr lang="nl-NL" dirty="0">
                <a:latin typeface="Comic Sans MS" pitchFamily="66" charset="0"/>
              </a:endParaRPr>
            </a:p>
          </p:txBody>
        </p:sp>
        <p:pic>
          <p:nvPicPr>
            <p:cNvPr id="12" name="Afbeelding 11" descr="papegaai.png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884368" y="4510990"/>
              <a:ext cx="534228" cy="629302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3" name="Afbeelding 12" descr="papegaai.png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36296" y="4510990"/>
              <a:ext cx="534228" cy="629302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4" name="Tekstvak 13">
            <a:hlinkClick r:id="rId2" action="ppaction://hlinksldjump"/>
          </p:cNvPr>
          <p:cNvSpPr txBox="1"/>
          <p:nvPr/>
        </p:nvSpPr>
        <p:spPr>
          <a:xfrm>
            <a:off x="611560" y="537321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latin typeface="Comic Sans MS" pitchFamily="66" charset="0"/>
              </a:rPr>
              <a:t>makkelijk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16" name="Afgeronde rechthoek 15"/>
          <p:cNvSpPr/>
          <p:nvPr/>
        </p:nvSpPr>
        <p:spPr>
          <a:xfrm>
            <a:off x="2483768" y="3212976"/>
            <a:ext cx="2016224" cy="93610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9" name="Rechthoek 18"/>
          <p:cNvSpPr/>
          <p:nvPr/>
        </p:nvSpPr>
        <p:spPr>
          <a:xfrm>
            <a:off x="3668150" y="1628800"/>
            <a:ext cx="21804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zomer</a:t>
            </a:r>
            <a:endParaRPr lang="nl-NL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omic Sans MS" pitchFamily="66" charset="0"/>
            </a:endParaRPr>
          </a:p>
        </p:txBody>
      </p:sp>
      <p:sp>
        <p:nvSpPr>
          <p:cNvPr id="21" name="Rechthoek 20"/>
          <p:cNvSpPr/>
          <p:nvPr/>
        </p:nvSpPr>
        <p:spPr>
          <a:xfrm>
            <a:off x="2749612" y="3356992"/>
            <a:ext cx="151355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zomer</a:t>
            </a:r>
            <a:endParaRPr lang="nl-NL" sz="3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omic Sans MS" pitchFamily="66" charset="0"/>
            </a:endParaRPr>
          </a:p>
        </p:txBody>
      </p:sp>
      <p:sp>
        <p:nvSpPr>
          <p:cNvPr id="25" name="Tijdelijke aanduiding voor voettekst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24" name="Afgeronde rechthoek 23"/>
          <p:cNvSpPr/>
          <p:nvPr/>
        </p:nvSpPr>
        <p:spPr>
          <a:xfrm>
            <a:off x="4716016" y="3212976"/>
            <a:ext cx="2016224" cy="93610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6" name="Afgeronde rechthoek 25"/>
          <p:cNvSpPr/>
          <p:nvPr/>
        </p:nvSpPr>
        <p:spPr>
          <a:xfrm>
            <a:off x="4716016" y="4437112"/>
            <a:ext cx="2016224" cy="93610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7" name="Afgeronde rechthoek 26"/>
          <p:cNvSpPr/>
          <p:nvPr/>
        </p:nvSpPr>
        <p:spPr>
          <a:xfrm>
            <a:off x="2483768" y="4437112"/>
            <a:ext cx="2016224" cy="93610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8" name="Rechthoek 27"/>
          <p:cNvSpPr/>
          <p:nvPr/>
        </p:nvSpPr>
        <p:spPr>
          <a:xfrm>
            <a:off x="4981860" y="4581128"/>
            <a:ext cx="151355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zoemr</a:t>
            </a:r>
            <a:endParaRPr lang="nl-NL" sz="3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omic Sans MS" pitchFamily="66" charset="0"/>
            </a:endParaRPr>
          </a:p>
        </p:txBody>
      </p:sp>
      <p:sp>
        <p:nvSpPr>
          <p:cNvPr id="29" name="Rechthoek 28"/>
          <p:cNvSpPr/>
          <p:nvPr/>
        </p:nvSpPr>
        <p:spPr>
          <a:xfrm>
            <a:off x="2749612" y="4581128"/>
            <a:ext cx="151355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remoz</a:t>
            </a:r>
            <a:endParaRPr lang="nl-NL" sz="3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omic Sans MS" pitchFamily="66" charset="0"/>
            </a:endParaRPr>
          </a:p>
        </p:txBody>
      </p:sp>
      <p:sp>
        <p:nvSpPr>
          <p:cNvPr id="30" name="Rechthoek 29"/>
          <p:cNvSpPr/>
          <p:nvPr/>
        </p:nvSpPr>
        <p:spPr>
          <a:xfrm>
            <a:off x="4952841" y="3356992"/>
            <a:ext cx="151355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zemor</a:t>
            </a:r>
            <a:endParaRPr lang="nl-NL" sz="3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shirt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3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shirt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shrit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rtish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9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shrti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3140968"/>
            <a:ext cx="1067603" cy="971278"/>
          </a:xfrm>
          <a:prstGeom prst="rect">
            <a:avLst/>
          </a:prstGeom>
          <a:noFill/>
        </p:spPr>
      </p:pic>
      <p:pic>
        <p:nvPicPr>
          <p:cNvPr id="9218" name="Picture 2" descr="D:\milou\website\tekeningen - kleur\thema's\seizoenen\zomer\shirt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1" y="1556792"/>
            <a:ext cx="1411391" cy="118551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schelp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schepl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schelp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lpsche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scehlp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4365104"/>
            <a:ext cx="1067603" cy="971278"/>
          </a:xfrm>
          <a:prstGeom prst="rect">
            <a:avLst/>
          </a:prstGeom>
          <a:noFill/>
        </p:spPr>
      </p:pic>
      <p:pic>
        <p:nvPicPr>
          <p:cNvPr id="8194" name="Picture 2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628800"/>
            <a:ext cx="1439251" cy="1016447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jurk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jruk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jukr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jurk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rkju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4437112"/>
            <a:ext cx="1067603" cy="971278"/>
          </a:xfrm>
          <a:prstGeom prst="rect">
            <a:avLst/>
          </a:prstGeom>
          <a:noFill/>
        </p:spPr>
      </p:pic>
      <p:pic>
        <p:nvPicPr>
          <p:cNvPr id="10242" name="Picture 2" descr="D:\milou\website\tekeningen - kleur\thema's\seizoenen\zomer\jurk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1412776"/>
            <a:ext cx="1074915" cy="1421061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broek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boerk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kroeb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breok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broek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3068960"/>
            <a:ext cx="1067603" cy="971278"/>
          </a:xfrm>
          <a:prstGeom prst="rect">
            <a:avLst/>
          </a:prstGeom>
          <a:noFill/>
        </p:spPr>
      </p:pic>
      <p:pic>
        <p:nvPicPr>
          <p:cNvPr id="11266" name="Picture 2" descr="D:\milou\website\tekeningen - kleur\thema's\seizoenen\zomer\zwembroek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1412776"/>
            <a:ext cx="1592263" cy="142716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683568" y="2348880"/>
            <a:ext cx="792087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9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Goed gedaan!</a:t>
            </a:r>
            <a:endParaRPr lang="nl-NL" sz="96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Actieknop: Introductiepagina 4">
            <a:hlinkClick r:id="" action="ppaction://hlinkshowjump?jump=firstslide" highlightClick="1"/>
          </p:cNvPr>
          <p:cNvSpPr/>
          <p:nvPr/>
        </p:nvSpPr>
        <p:spPr>
          <a:xfrm>
            <a:off x="7812360" y="5589240"/>
            <a:ext cx="1080120" cy="1052736"/>
          </a:xfrm>
          <a:prstGeom prst="actionButtonHome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0070C0"/>
              </a:solidFill>
            </a:endParaRPr>
          </a:p>
        </p:txBody>
      </p:sp>
      <p:pic>
        <p:nvPicPr>
          <p:cNvPr id="13314" name="Picture 2" descr="D:\milou\website\tekeningen - kleur\thema's\seizoenen\zomer\grasmaai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3" y="4925246"/>
            <a:ext cx="1440160" cy="1389505"/>
          </a:xfrm>
          <a:prstGeom prst="rect">
            <a:avLst/>
          </a:prstGeom>
          <a:noFill/>
        </p:spPr>
      </p:pic>
      <p:pic>
        <p:nvPicPr>
          <p:cNvPr id="13315" name="Picture 3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4005064"/>
            <a:ext cx="1854751" cy="1309886"/>
          </a:xfrm>
          <a:prstGeom prst="rect">
            <a:avLst/>
          </a:prstGeom>
          <a:noFill/>
        </p:spPr>
      </p:pic>
      <p:pic>
        <p:nvPicPr>
          <p:cNvPr id="13316" name="Picture 4" descr="D:\milou\website\tekeningen - kleur\thema's\seizoenen\zomer\zonnebloem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4437112"/>
            <a:ext cx="1712526" cy="1909589"/>
          </a:xfrm>
          <a:prstGeom prst="rect">
            <a:avLst/>
          </a:prstGeom>
          <a:noFill/>
        </p:spPr>
      </p:pic>
      <p:pic>
        <p:nvPicPr>
          <p:cNvPr id="13317" name="Picture 5" descr="D:\milou\website\tekeningen - kleur\thema's\seizoenen\zomer\meloe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4005064"/>
            <a:ext cx="1868963" cy="1158826"/>
          </a:xfrm>
          <a:prstGeom prst="rect">
            <a:avLst/>
          </a:prstGeom>
          <a:noFill/>
        </p:spPr>
      </p:pic>
      <p:pic>
        <p:nvPicPr>
          <p:cNvPr id="13318" name="Picture 6" descr="D:\milou\website\tekeningen - kleur\thema's\seizoenen\zomer\zonnebril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04248" y="1462933"/>
            <a:ext cx="1800547" cy="971052"/>
          </a:xfrm>
          <a:prstGeom prst="rect">
            <a:avLst/>
          </a:prstGeom>
          <a:noFill/>
        </p:spPr>
      </p:pic>
      <p:pic>
        <p:nvPicPr>
          <p:cNvPr id="13319" name="Picture 7" descr="D:\milou\website\tekeningen - kleur\thema's\seizoenen\zomer\zwemmen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99992" y="332656"/>
            <a:ext cx="1813867" cy="1089988"/>
          </a:xfrm>
          <a:prstGeom prst="rect">
            <a:avLst/>
          </a:prstGeom>
          <a:noFill/>
        </p:spPr>
      </p:pic>
      <p:pic>
        <p:nvPicPr>
          <p:cNvPr id="13320" name="Picture 8" descr="D:\milou\website\tekeningen - kleur\thema's\seizoenen\zomer\barbecue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67744" y="692696"/>
            <a:ext cx="1206372" cy="1872704"/>
          </a:xfrm>
          <a:prstGeom prst="rect">
            <a:avLst/>
          </a:prstGeom>
          <a:noFill/>
        </p:spPr>
      </p:pic>
      <p:pic>
        <p:nvPicPr>
          <p:cNvPr id="13321" name="Picture 9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7544" y="260648"/>
            <a:ext cx="1005324" cy="179258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schelp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3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schelp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284984"/>
            <a:ext cx="1067603" cy="971278"/>
          </a:xfrm>
          <a:prstGeom prst="rect">
            <a:avLst/>
          </a:prstGeom>
          <a:noFill/>
        </p:spPr>
      </p:pic>
      <p:grpSp>
        <p:nvGrpSpPr>
          <p:cNvPr id="58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schepl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7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schlpe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61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shcelp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60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scelph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9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plesch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4338" name="Picture 2" descr="D:\milou\website\tekeningen - kleur\thema's\seizoenen\zomer\schelp 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412776"/>
            <a:ext cx="1515170" cy="148912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sprinkhaan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spraankhin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skhinapran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sparinkhan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sprinhkaan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sprinkhaan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spr</a:t>
              </a:r>
              <a:r>
                <a:rPr lang="nl-NL" sz="3600" dirty="0" smtClean="0">
                  <a:latin typeface="Comic Sans MS" pitchFamily="66" charset="0"/>
                </a:rPr>
                <a:t>a</a:t>
              </a:r>
              <a:r>
                <a:rPr lang="nl-NL" sz="3600" dirty="0" smtClean="0">
                  <a:latin typeface="Comic Sans MS" pitchFamily="66" charset="0"/>
                </a:rPr>
                <a:t>inkhan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4293096"/>
            <a:ext cx="1067603" cy="971278"/>
          </a:xfrm>
          <a:prstGeom prst="rect">
            <a:avLst/>
          </a:prstGeom>
          <a:noFill/>
        </p:spPr>
      </p:pic>
      <p:pic>
        <p:nvPicPr>
          <p:cNvPr id="18434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1628800"/>
            <a:ext cx="1607227" cy="107067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badpak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padbak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badpak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ba</a:t>
              </a:r>
              <a:r>
                <a:rPr lang="nl-NL" sz="3600" dirty="0" smtClean="0">
                  <a:latin typeface="Comic Sans MS" pitchFamily="66" charset="0"/>
                </a:rPr>
                <a:t>ak</a:t>
              </a:r>
              <a:r>
                <a:rPr lang="nl-NL" sz="3600" dirty="0" smtClean="0">
                  <a:latin typeface="Comic Sans MS" pitchFamily="66" charset="0"/>
                </a:rPr>
                <a:t>dp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bad</a:t>
              </a:r>
              <a:r>
                <a:rPr lang="nl-NL" sz="3600" dirty="0" smtClean="0">
                  <a:latin typeface="Comic Sans MS" pitchFamily="66" charset="0"/>
                </a:rPr>
                <a:t>a</a:t>
              </a:r>
              <a:r>
                <a:rPr lang="nl-NL" sz="3600" dirty="0" smtClean="0">
                  <a:latin typeface="Comic Sans MS" pitchFamily="66" charset="0"/>
                </a:rPr>
                <a:t>pk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pakbad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bapdak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5301208"/>
            <a:ext cx="1067603" cy="971278"/>
          </a:xfrm>
          <a:prstGeom prst="rect">
            <a:avLst/>
          </a:prstGeom>
          <a:noFill/>
        </p:spPr>
      </p:pic>
      <p:pic>
        <p:nvPicPr>
          <p:cNvPr id="24578" name="Picture 2" descr="D:\milou\website\tekeningen - kleur\thema's\seizoenen\zomer\zwempak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1196753"/>
            <a:ext cx="864096" cy="1828088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zwemmen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z</a:t>
              </a:r>
              <a:r>
                <a:rPr lang="nl-NL" sz="3600" dirty="0" smtClean="0">
                  <a:latin typeface="Comic Sans MS" pitchFamily="66" charset="0"/>
                </a:rPr>
                <a:t>m</a:t>
              </a:r>
              <a:r>
                <a:rPr lang="nl-NL" sz="3600" dirty="0" smtClean="0">
                  <a:latin typeface="Comic Sans MS" pitchFamily="66" charset="0"/>
                </a:rPr>
                <a:t>ewmen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zwem</a:t>
              </a:r>
              <a:r>
                <a:rPr lang="nl-NL" sz="3600" dirty="0" smtClean="0">
                  <a:latin typeface="Comic Sans MS" pitchFamily="66" charset="0"/>
                </a:rPr>
                <a:t>en</a:t>
              </a:r>
              <a:r>
                <a:rPr lang="nl-NL" sz="3600" dirty="0" smtClean="0">
                  <a:latin typeface="Comic Sans MS" pitchFamily="66" charset="0"/>
                </a:rPr>
                <a:t>m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mzwemen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zwemmen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zwememn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zw</a:t>
              </a:r>
              <a:r>
                <a:rPr lang="nl-NL" sz="3600" dirty="0" smtClean="0">
                  <a:latin typeface="Comic Sans MS" pitchFamily="66" charset="0"/>
                </a:rPr>
                <a:t>men</a:t>
              </a:r>
              <a:r>
                <a:rPr lang="nl-NL" sz="3600" dirty="0" smtClean="0">
                  <a:latin typeface="Comic Sans MS" pitchFamily="66" charset="0"/>
                </a:rPr>
                <a:t>em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5301208"/>
            <a:ext cx="1067603" cy="971278"/>
          </a:xfrm>
          <a:prstGeom prst="rect">
            <a:avLst/>
          </a:prstGeom>
          <a:noFill/>
        </p:spPr>
      </p:pic>
      <p:pic>
        <p:nvPicPr>
          <p:cNvPr id="19458" name="Picture 2" descr="D:\milou\website\tekeningen - kleur\thema's\seizoenen\zomer\zwemme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4330" y="1700808"/>
            <a:ext cx="1520182" cy="913507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hengel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gelhen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he</a:t>
              </a:r>
              <a:r>
                <a:rPr lang="nl-NL" sz="3600" dirty="0" err="1" smtClean="0">
                  <a:latin typeface="Comic Sans MS" pitchFamily="66" charset="0"/>
                </a:rPr>
                <a:t>l</a:t>
              </a:r>
              <a:r>
                <a:rPr lang="nl-NL" sz="3600" dirty="0" err="1" smtClean="0">
                  <a:latin typeface="Comic Sans MS" pitchFamily="66" charset="0"/>
                </a:rPr>
                <a:t>eng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hnegel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nehgel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hegnel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hengel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3284984"/>
            <a:ext cx="1067603" cy="971278"/>
          </a:xfrm>
          <a:prstGeom prst="rect">
            <a:avLst/>
          </a:prstGeom>
          <a:noFill/>
        </p:spPr>
      </p:pic>
      <p:pic>
        <p:nvPicPr>
          <p:cNvPr id="17410" name="Picture 2" descr="D:\milou\website\tekeningen - kleur\thema's\seizoenen\zomer\hengel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340768"/>
            <a:ext cx="1442504" cy="161987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boom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8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boom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2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moob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0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bomo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29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obom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3140968"/>
            <a:ext cx="1067603" cy="971278"/>
          </a:xfrm>
          <a:prstGeom prst="rect">
            <a:avLst/>
          </a:prstGeom>
          <a:noFill/>
        </p:spPr>
      </p:pic>
      <p:pic>
        <p:nvPicPr>
          <p:cNvPr id="3" name="Picture 2" descr="D:\milou\website\tekeningen - kleur\thema's\seizoenen\zomer\boom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12228" y="1412776"/>
            <a:ext cx="1255516" cy="136815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sandaal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sandala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sandaal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da</a:t>
              </a:r>
              <a:r>
                <a:rPr lang="nl-NL" sz="3600" dirty="0" err="1" smtClean="0">
                  <a:latin typeface="Comic Sans MS" pitchFamily="66" charset="0"/>
                </a:rPr>
                <a:t>sanal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sadnaal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s</a:t>
              </a:r>
              <a:r>
                <a:rPr lang="nl-NL" sz="3600" dirty="0" err="1" smtClean="0">
                  <a:latin typeface="Comic Sans MS" pitchFamily="66" charset="0"/>
                </a:rPr>
                <a:t>a</a:t>
              </a:r>
              <a:r>
                <a:rPr lang="nl-NL" sz="3600" dirty="0" err="1" smtClean="0">
                  <a:latin typeface="Comic Sans MS" pitchFamily="66" charset="0"/>
                </a:rPr>
                <a:t>andal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andsaal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5301208"/>
            <a:ext cx="1067603" cy="971278"/>
          </a:xfrm>
          <a:prstGeom prst="rect">
            <a:avLst/>
          </a:prstGeom>
          <a:noFill/>
        </p:spPr>
      </p:pic>
      <p:pic>
        <p:nvPicPr>
          <p:cNvPr id="16386" name="Picture 2" descr="D:\milou\website\tekeningen - kleur\thema's\seizoenen\zomer\sandaal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1196752"/>
            <a:ext cx="1042988" cy="18669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zonnebril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zonnebril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284984"/>
            <a:ext cx="1067603" cy="971278"/>
          </a:xfrm>
          <a:prstGeom prst="rect">
            <a:avLst/>
          </a:prstGeom>
          <a:noFill/>
        </p:spPr>
      </p:pic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zon</a:t>
              </a:r>
              <a:r>
                <a:rPr lang="nl-NL" sz="3600" dirty="0" err="1" smtClean="0">
                  <a:latin typeface="Comic Sans MS" pitchFamily="66" charset="0"/>
                </a:rPr>
                <a:t>ri</a:t>
              </a:r>
              <a:r>
                <a:rPr lang="nl-NL" sz="3600" dirty="0" err="1" smtClean="0">
                  <a:latin typeface="Comic Sans MS" pitchFamily="66" charset="0"/>
                </a:rPr>
                <a:t>nebl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zo</a:t>
              </a:r>
              <a:r>
                <a:rPr lang="nl-NL" sz="3600" dirty="0" err="1" smtClean="0">
                  <a:latin typeface="Comic Sans MS" pitchFamily="66" charset="0"/>
                </a:rPr>
                <a:t>e</a:t>
              </a:r>
              <a:r>
                <a:rPr lang="nl-NL" sz="3600" dirty="0" err="1" smtClean="0">
                  <a:latin typeface="Comic Sans MS" pitchFamily="66" charset="0"/>
                </a:rPr>
                <a:t>nnbril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z</a:t>
              </a:r>
              <a:r>
                <a:rPr lang="nl-NL" sz="3600" dirty="0" err="1" smtClean="0">
                  <a:latin typeface="Comic Sans MS" pitchFamily="66" charset="0"/>
                </a:rPr>
                <a:t>ne</a:t>
              </a:r>
              <a:r>
                <a:rPr lang="nl-NL" sz="3600" dirty="0" err="1" smtClean="0">
                  <a:latin typeface="Comic Sans MS" pitchFamily="66" charset="0"/>
                </a:rPr>
                <a:t>onbril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bril</a:t>
              </a:r>
              <a:r>
                <a:rPr lang="nl-NL" sz="3600" dirty="0" err="1" smtClean="0">
                  <a:latin typeface="Comic Sans MS" pitchFamily="66" charset="0"/>
                </a:rPr>
                <a:t>zonne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zonebriln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20482" name="Picture 2" descr="D:\milou\website\tekeningen - kleur\thema's\seizoenen\zomer\zonnebril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1700808"/>
            <a:ext cx="1597536" cy="86156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4726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grasmaaier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grasm</a:t>
              </a:r>
              <a:r>
                <a:rPr lang="nl-NL" sz="3600" dirty="0" err="1" smtClean="0">
                  <a:latin typeface="Comic Sans MS" pitchFamily="66" charset="0"/>
                </a:rPr>
                <a:t>ier</a:t>
              </a:r>
              <a:r>
                <a:rPr lang="nl-NL" sz="3600" dirty="0" err="1" smtClean="0">
                  <a:latin typeface="Comic Sans MS" pitchFamily="66" charset="0"/>
                </a:rPr>
                <a:t>aa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gra</a:t>
              </a:r>
              <a:r>
                <a:rPr lang="nl-NL" sz="3600" dirty="0" err="1" smtClean="0">
                  <a:latin typeface="Comic Sans MS" pitchFamily="66" charset="0"/>
                </a:rPr>
                <a:t>a</a:t>
              </a:r>
              <a:r>
                <a:rPr lang="nl-NL" sz="3600" dirty="0" err="1" smtClean="0">
                  <a:latin typeface="Comic Sans MS" pitchFamily="66" charset="0"/>
                </a:rPr>
                <a:t>smaier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gra</a:t>
              </a:r>
              <a:r>
                <a:rPr lang="nl-NL" sz="3600" dirty="0" smtClean="0">
                  <a:latin typeface="Comic Sans MS" pitchFamily="66" charset="0"/>
                </a:rPr>
                <a:t>m</a:t>
              </a:r>
              <a:r>
                <a:rPr lang="nl-NL" sz="3600" dirty="0" smtClean="0">
                  <a:latin typeface="Comic Sans MS" pitchFamily="66" charset="0"/>
                </a:rPr>
                <a:t>saaier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gasmraaier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maaier</a:t>
              </a:r>
              <a:r>
                <a:rPr lang="nl-NL" sz="3600" dirty="0" smtClean="0">
                  <a:latin typeface="Comic Sans MS" pitchFamily="66" charset="0"/>
                </a:rPr>
                <a:t>gras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grasmaaier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3284984"/>
            <a:ext cx="1067603" cy="971278"/>
          </a:xfrm>
          <a:prstGeom prst="rect">
            <a:avLst/>
          </a:prstGeom>
          <a:noFill/>
        </p:spPr>
      </p:pic>
      <p:pic>
        <p:nvPicPr>
          <p:cNvPr id="23554" name="Picture 2" descr="D:\milou\website\tekeningen - kleur\thema's\seizoenen\zomer\grasmaaier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484784"/>
            <a:ext cx="1387358" cy="133856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771800" y="1412776"/>
            <a:ext cx="56886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7800" dirty="0" smtClean="0">
                <a:latin typeface="Comic Sans MS" pitchFamily="66" charset="0"/>
              </a:rPr>
              <a:t>zonnebloem</a:t>
            </a:r>
            <a:endParaRPr lang="nl-NL" sz="78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zo</a:t>
              </a:r>
              <a:r>
                <a:rPr lang="nl-NL" sz="3600" dirty="0" err="1" smtClean="0">
                  <a:latin typeface="Comic Sans MS" pitchFamily="66" charset="0"/>
                </a:rPr>
                <a:t>loe</a:t>
              </a:r>
              <a:r>
                <a:rPr lang="nl-NL" sz="3600" dirty="0" err="1" smtClean="0">
                  <a:latin typeface="Comic Sans MS" pitchFamily="66" charset="0"/>
                </a:rPr>
                <a:t>nnebm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zonnelboem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zonnebloem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zonmeblone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zonneb</a:t>
              </a:r>
              <a:r>
                <a:rPr lang="nl-NL" sz="3600" dirty="0" err="1" smtClean="0">
                  <a:latin typeface="Comic Sans MS" pitchFamily="66" charset="0"/>
                </a:rPr>
                <a:t>o</a:t>
              </a:r>
              <a:r>
                <a:rPr lang="nl-NL" sz="3600" dirty="0" err="1" smtClean="0">
                  <a:latin typeface="Comic Sans MS" pitchFamily="66" charset="0"/>
                </a:rPr>
                <a:t>lem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zo</a:t>
              </a:r>
              <a:r>
                <a:rPr lang="nl-NL" sz="3600" dirty="0" err="1" smtClean="0">
                  <a:latin typeface="Comic Sans MS" pitchFamily="66" charset="0"/>
                </a:rPr>
                <a:t>e</a:t>
              </a:r>
              <a:r>
                <a:rPr lang="nl-NL" sz="3600" dirty="0" err="1" smtClean="0">
                  <a:latin typeface="Comic Sans MS" pitchFamily="66" charset="0"/>
                </a:rPr>
                <a:t>nnbloem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4293096"/>
            <a:ext cx="1067603" cy="971278"/>
          </a:xfrm>
          <a:prstGeom prst="rect">
            <a:avLst/>
          </a:prstGeom>
          <a:noFill/>
        </p:spPr>
      </p:pic>
      <p:pic>
        <p:nvPicPr>
          <p:cNvPr id="15362" name="Picture 2" descr="D:\milou\website\tekeningen - kleur\thema's\seizoenen\zomer\zonnebloem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1412776"/>
            <a:ext cx="1286197" cy="143420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771800" y="1412776"/>
            <a:ext cx="55446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zwembroek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zwemobrek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zw</a:t>
              </a:r>
              <a:r>
                <a:rPr lang="nl-NL" sz="3600" dirty="0" err="1" smtClean="0">
                  <a:latin typeface="Comic Sans MS" pitchFamily="66" charset="0"/>
                </a:rPr>
                <a:t>ro</a:t>
              </a:r>
              <a:r>
                <a:rPr lang="nl-NL" sz="3600" dirty="0" err="1" smtClean="0">
                  <a:latin typeface="Comic Sans MS" pitchFamily="66" charset="0"/>
                </a:rPr>
                <a:t>embek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zwembroek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zwe</a:t>
              </a:r>
              <a:r>
                <a:rPr lang="nl-NL" sz="3600" dirty="0" err="1" smtClean="0">
                  <a:latin typeface="Comic Sans MS" pitchFamily="66" charset="0"/>
                </a:rPr>
                <a:t>b</a:t>
              </a:r>
              <a:r>
                <a:rPr lang="nl-NL" sz="3600" dirty="0" err="1" smtClean="0">
                  <a:latin typeface="Comic Sans MS" pitchFamily="66" charset="0"/>
                </a:rPr>
                <a:t>mroek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>
                  <a:latin typeface="Comic Sans MS" pitchFamily="66" charset="0"/>
                </a:rPr>
                <a:t>m</a:t>
              </a:r>
              <a:endParaRPr lang="nl-NL" dirty="0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zwebroek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err="1" smtClean="0">
                  <a:latin typeface="Comic Sans MS" pitchFamily="66" charset="0"/>
                </a:rPr>
                <a:t>zwembr</a:t>
              </a:r>
              <a:r>
                <a:rPr lang="nl-NL" sz="3600" dirty="0" err="1" smtClean="0">
                  <a:latin typeface="Comic Sans MS" pitchFamily="66" charset="0"/>
                </a:rPr>
                <a:t>e</a:t>
              </a:r>
              <a:r>
                <a:rPr lang="nl-NL" sz="3600" dirty="0" err="1" smtClean="0">
                  <a:latin typeface="Comic Sans MS" pitchFamily="66" charset="0"/>
                </a:rPr>
                <a:t>ok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4293096"/>
            <a:ext cx="1067603" cy="971278"/>
          </a:xfrm>
          <a:prstGeom prst="rect">
            <a:avLst/>
          </a:prstGeom>
          <a:noFill/>
        </p:spPr>
      </p:pic>
      <p:pic>
        <p:nvPicPr>
          <p:cNvPr id="25602" name="Picture 2" descr="D:\milou\website\tekeningen - kleur\thema's\seizoenen\zomer\zwembroek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412776"/>
            <a:ext cx="1592263" cy="142716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limonade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liadmone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li</a:t>
              </a:r>
              <a:r>
                <a:rPr lang="nl-NL" sz="3600" dirty="0" smtClean="0">
                  <a:latin typeface="Comic Sans MS" pitchFamily="66" charset="0"/>
                </a:rPr>
                <a:t>n</a:t>
              </a:r>
              <a:r>
                <a:rPr lang="nl-NL" sz="3600" dirty="0" smtClean="0">
                  <a:latin typeface="Comic Sans MS" pitchFamily="66" charset="0"/>
                </a:rPr>
                <a:t>omade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monliade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limonade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lionamde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limona</a:t>
              </a:r>
              <a:r>
                <a:rPr lang="nl-NL" sz="3600" dirty="0" smtClean="0">
                  <a:latin typeface="Comic Sans MS" pitchFamily="66" charset="0"/>
                </a:rPr>
                <a:t>e</a:t>
              </a:r>
              <a:r>
                <a:rPr lang="nl-NL" sz="3600" dirty="0" smtClean="0">
                  <a:latin typeface="Comic Sans MS" pitchFamily="66" charset="0"/>
                </a:rPr>
                <a:t>d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5301208"/>
            <a:ext cx="1067603" cy="971278"/>
          </a:xfrm>
          <a:prstGeom prst="rect">
            <a:avLst/>
          </a:prstGeom>
          <a:noFill/>
        </p:spPr>
      </p:pic>
      <p:pic>
        <p:nvPicPr>
          <p:cNvPr id="21506" name="Picture 2" descr="D:\milou\website\tekeningen - kleur\thema's\seizoenen\zomer\limonad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1484784"/>
            <a:ext cx="1288732" cy="141808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surfen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428999"/>
            <a:ext cx="3600400" cy="720080"/>
            <a:chOff x="755576" y="3573016"/>
            <a:chExt cx="3600400" cy="785542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785542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573017"/>
              <a:ext cx="3456384" cy="705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su</a:t>
              </a:r>
              <a:r>
                <a:rPr lang="nl-NL" sz="3600" dirty="0" smtClean="0">
                  <a:latin typeface="Comic Sans MS" pitchFamily="66" charset="0"/>
                </a:rPr>
                <a:t>e</a:t>
              </a:r>
              <a:r>
                <a:rPr lang="nl-NL" sz="3600" dirty="0" smtClean="0">
                  <a:latin typeface="Comic Sans MS" pitchFamily="66" charset="0"/>
                </a:rPr>
                <a:t>rfn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3" name="Groep 57"/>
          <p:cNvGrpSpPr/>
          <p:nvPr/>
        </p:nvGrpSpPr>
        <p:grpSpPr>
          <a:xfrm>
            <a:off x="755576" y="5445224"/>
            <a:ext cx="3600400" cy="720080"/>
            <a:chOff x="755576" y="5445224"/>
            <a:chExt cx="3600400" cy="720080"/>
          </a:xfrm>
        </p:grpSpPr>
        <p:sp>
          <p:nvSpPr>
            <p:cNvPr id="43" name="Afgeronde rechthoek 42"/>
            <p:cNvSpPr/>
            <p:nvPr/>
          </p:nvSpPr>
          <p:spPr>
            <a:xfrm>
              <a:off x="75557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82758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surenf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4" name="Groep 56"/>
          <p:cNvGrpSpPr/>
          <p:nvPr/>
        </p:nvGrpSpPr>
        <p:grpSpPr>
          <a:xfrm>
            <a:off x="755576" y="4437112"/>
            <a:ext cx="3600400" cy="720080"/>
            <a:chOff x="755576" y="4437112"/>
            <a:chExt cx="3600400" cy="720080"/>
          </a:xfrm>
        </p:grpSpPr>
        <p:sp>
          <p:nvSpPr>
            <p:cNvPr id="46" name="Afgeronde rechthoek 45"/>
            <p:cNvSpPr/>
            <p:nvPr/>
          </p:nvSpPr>
          <p:spPr>
            <a:xfrm>
              <a:off x="75557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827584" y="4437113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s</a:t>
              </a:r>
              <a:r>
                <a:rPr lang="nl-NL" sz="3600" dirty="0" smtClean="0">
                  <a:latin typeface="Comic Sans MS" pitchFamily="66" charset="0"/>
                </a:rPr>
                <a:t>e</a:t>
              </a:r>
              <a:r>
                <a:rPr lang="nl-NL" sz="3600" dirty="0" smtClean="0">
                  <a:latin typeface="Comic Sans MS" pitchFamily="66" charset="0"/>
                </a:rPr>
                <a:t>rfun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5" name="Groep 60"/>
          <p:cNvGrpSpPr/>
          <p:nvPr/>
        </p:nvGrpSpPr>
        <p:grpSpPr>
          <a:xfrm>
            <a:off x="4716016" y="5445224"/>
            <a:ext cx="3600400" cy="720080"/>
            <a:chOff x="4716016" y="5445224"/>
            <a:chExt cx="3600400" cy="720080"/>
          </a:xfrm>
        </p:grpSpPr>
        <p:sp>
          <p:nvSpPr>
            <p:cNvPr id="49" name="Afgeronde rechthoek 48"/>
            <p:cNvSpPr/>
            <p:nvPr/>
          </p:nvSpPr>
          <p:spPr>
            <a:xfrm>
              <a:off x="4716016" y="5445224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4788024" y="5445225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rusfen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9" name="Groep 59"/>
          <p:cNvGrpSpPr/>
          <p:nvPr/>
        </p:nvGrpSpPr>
        <p:grpSpPr>
          <a:xfrm>
            <a:off x="4716016" y="4437112"/>
            <a:ext cx="3600400" cy="720080"/>
            <a:chOff x="4716016" y="4437112"/>
            <a:chExt cx="3600400" cy="720080"/>
          </a:xfrm>
        </p:grpSpPr>
        <p:sp>
          <p:nvSpPr>
            <p:cNvPr id="52" name="Afgeronde rechthoek 51"/>
            <p:cNvSpPr/>
            <p:nvPr/>
          </p:nvSpPr>
          <p:spPr>
            <a:xfrm>
              <a:off x="4716016" y="4437112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3" name="Tekstvak 52"/>
            <p:cNvSpPr txBox="1"/>
            <p:nvPr/>
          </p:nvSpPr>
          <p:spPr>
            <a:xfrm>
              <a:off x="4788024" y="4437114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surfen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grpSp>
        <p:nvGrpSpPr>
          <p:cNvPr id="10" name="Groep 58"/>
          <p:cNvGrpSpPr/>
          <p:nvPr/>
        </p:nvGrpSpPr>
        <p:grpSpPr>
          <a:xfrm>
            <a:off x="4716016" y="3429000"/>
            <a:ext cx="3600400" cy="720080"/>
            <a:chOff x="4716016" y="3429000"/>
            <a:chExt cx="3600400" cy="720080"/>
          </a:xfrm>
        </p:grpSpPr>
        <p:sp>
          <p:nvSpPr>
            <p:cNvPr id="55" name="Afgeronde rechthoek 54"/>
            <p:cNvSpPr/>
            <p:nvPr/>
          </p:nvSpPr>
          <p:spPr>
            <a:xfrm>
              <a:off x="4716016" y="3429000"/>
              <a:ext cx="3600400" cy="720080"/>
            </a:xfrm>
            <a:prstGeom prst="roundRect">
              <a:avLst/>
            </a:prstGeom>
            <a:solidFill>
              <a:schemeClr val="bg1"/>
            </a:solidFill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56" name="Tekstvak 55"/>
            <p:cNvSpPr txBox="1"/>
            <p:nvPr/>
          </p:nvSpPr>
          <p:spPr>
            <a:xfrm>
              <a:off x="4788024" y="3429001"/>
              <a:ext cx="34563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dirty="0" smtClean="0">
                  <a:latin typeface="Comic Sans MS" pitchFamily="66" charset="0"/>
                </a:rPr>
                <a:t>fensur</a:t>
              </a:r>
              <a:endParaRPr lang="nl-NL" sz="36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4293096"/>
            <a:ext cx="1067603" cy="971278"/>
          </a:xfrm>
          <a:prstGeom prst="rect">
            <a:avLst/>
          </a:prstGeom>
          <a:noFill/>
        </p:spPr>
      </p:pic>
      <p:pic>
        <p:nvPicPr>
          <p:cNvPr id="22530" name="Picture 2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1268760"/>
            <a:ext cx="1324099" cy="176861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683568" y="2348880"/>
            <a:ext cx="792087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9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Goed gedaan!</a:t>
            </a:r>
            <a:endParaRPr lang="nl-NL" sz="96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Actieknop: Introductiepagina 4">
            <a:hlinkClick r:id="" action="ppaction://hlinkshowjump?jump=firstslide" highlightClick="1"/>
          </p:cNvPr>
          <p:cNvSpPr/>
          <p:nvPr/>
        </p:nvSpPr>
        <p:spPr>
          <a:xfrm>
            <a:off x="7812360" y="5589240"/>
            <a:ext cx="1080120" cy="1052736"/>
          </a:xfrm>
          <a:prstGeom prst="actionButtonHome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0070C0"/>
              </a:solidFill>
            </a:endParaRPr>
          </a:p>
        </p:txBody>
      </p:sp>
      <p:pic>
        <p:nvPicPr>
          <p:cNvPr id="13314" name="Picture 2" descr="D:\milou\website\tekeningen - kleur\thema's\seizoenen\zomer\grasmaai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3" y="4925246"/>
            <a:ext cx="1440160" cy="1389505"/>
          </a:xfrm>
          <a:prstGeom prst="rect">
            <a:avLst/>
          </a:prstGeom>
          <a:noFill/>
        </p:spPr>
      </p:pic>
      <p:pic>
        <p:nvPicPr>
          <p:cNvPr id="13315" name="Picture 3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4005064"/>
            <a:ext cx="1854751" cy="1309886"/>
          </a:xfrm>
          <a:prstGeom prst="rect">
            <a:avLst/>
          </a:prstGeom>
          <a:noFill/>
        </p:spPr>
      </p:pic>
      <p:pic>
        <p:nvPicPr>
          <p:cNvPr id="13316" name="Picture 4" descr="D:\milou\website\tekeningen - kleur\thema's\seizoenen\zomer\zonnebloem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4437112"/>
            <a:ext cx="1712526" cy="1909589"/>
          </a:xfrm>
          <a:prstGeom prst="rect">
            <a:avLst/>
          </a:prstGeom>
          <a:noFill/>
        </p:spPr>
      </p:pic>
      <p:pic>
        <p:nvPicPr>
          <p:cNvPr id="13317" name="Picture 5" descr="D:\milou\website\tekeningen - kleur\thema's\seizoenen\zomer\meloe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4005064"/>
            <a:ext cx="1868963" cy="1158826"/>
          </a:xfrm>
          <a:prstGeom prst="rect">
            <a:avLst/>
          </a:prstGeom>
          <a:noFill/>
        </p:spPr>
      </p:pic>
      <p:pic>
        <p:nvPicPr>
          <p:cNvPr id="13318" name="Picture 6" descr="D:\milou\website\tekeningen - kleur\thema's\seizoenen\zomer\zonnebril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04248" y="1462933"/>
            <a:ext cx="1800547" cy="971052"/>
          </a:xfrm>
          <a:prstGeom prst="rect">
            <a:avLst/>
          </a:prstGeom>
          <a:noFill/>
        </p:spPr>
      </p:pic>
      <p:pic>
        <p:nvPicPr>
          <p:cNvPr id="13319" name="Picture 7" descr="D:\milou\website\tekeningen - kleur\thema's\seizoenen\zomer\zwemmen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99992" y="332656"/>
            <a:ext cx="1813867" cy="1089988"/>
          </a:xfrm>
          <a:prstGeom prst="rect">
            <a:avLst/>
          </a:prstGeom>
          <a:noFill/>
        </p:spPr>
      </p:pic>
      <p:pic>
        <p:nvPicPr>
          <p:cNvPr id="13320" name="Picture 8" descr="D:\milou\website\tekeningen - kleur\thema's\seizoenen\zomer\barbecue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67744" y="692696"/>
            <a:ext cx="1206372" cy="1872704"/>
          </a:xfrm>
          <a:prstGeom prst="rect">
            <a:avLst/>
          </a:prstGeom>
          <a:noFill/>
        </p:spPr>
      </p:pic>
      <p:pic>
        <p:nvPicPr>
          <p:cNvPr id="13321" name="Picture 9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7544" y="260648"/>
            <a:ext cx="1005324" cy="179258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kers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kres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krse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srek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kers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3068960"/>
            <a:ext cx="1067603" cy="971278"/>
          </a:xfrm>
          <a:prstGeom prst="rect">
            <a:avLst/>
          </a:prstGeom>
          <a:noFill/>
        </p:spPr>
      </p:pic>
      <p:pic>
        <p:nvPicPr>
          <p:cNvPr id="3074" name="Picture 2" descr="D:\milou\website\tekeningen - kleur\thema's\seizoenen\zomer\ker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1340768"/>
            <a:ext cx="1278448" cy="1505769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wesp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3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wesp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psew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wpse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9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weps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3140968"/>
            <a:ext cx="1067603" cy="971278"/>
          </a:xfrm>
          <a:prstGeom prst="rect">
            <a:avLst/>
          </a:prstGeom>
          <a:noFill/>
        </p:spPr>
      </p:pic>
      <p:pic>
        <p:nvPicPr>
          <p:cNvPr id="5122" name="Picture 2" descr="D:\milou\website\tekeningen - kleur\thema's\seizoenen\zomer\wesp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1340768"/>
            <a:ext cx="1000350" cy="1542157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hemd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3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hmde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hedm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hemd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9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mdeh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4437112"/>
            <a:ext cx="1067603" cy="971278"/>
          </a:xfrm>
          <a:prstGeom prst="rect">
            <a:avLst/>
          </a:prstGeom>
          <a:noFill/>
        </p:spPr>
      </p:pic>
      <p:pic>
        <p:nvPicPr>
          <p:cNvPr id="2050" name="Picture 2" descr="D:\milou\website\tekeningen - kleur\thema's\seizoenen\zomer\hemd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29133" y="1340768"/>
            <a:ext cx="994595" cy="156862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hoed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doeh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hoed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hode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heod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4365104"/>
            <a:ext cx="1067603" cy="971278"/>
          </a:xfrm>
          <a:prstGeom prst="rect">
            <a:avLst/>
          </a:prstGeom>
          <a:noFill/>
        </p:spPr>
      </p:pic>
      <p:pic>
        <p:nvPicPr>
          <p:cNvPr id="4098" name="Picture 2" descr="D:\milou\website\tekeningen - kleur\thema's\seizoenen\zomer\hoed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1700808"/>
            <a:ext cx="1667138" cy="807519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meloen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moelen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noelem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neloem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meloen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3068960"/>
            <a:ext cx="1067603" cy="971278"/>
          </a:xfrm>
          <a:prstGeom prst="rect">
            <a:avLst/>
          </a:prstGeom>
          <a:noFill/>
        </p:spPr>
      </p:pic>
      <p:pic>
        <p:nvPicPr>
          <p:cNvPr id="7170" name="Picture 2" descr="D:\milou\website\tekeningen - kleur\thema's\seizoenen\zomer\meloe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700808"/>
            <a:ext cx="1539880" cy="95478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bril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rbil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lrib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bril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birl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4437112"/>
            <a:ext cx="1067603" cy="971278"/>
          </a:xfrm>
          <a:prstGeom prst="rect">
            <a:avLst/>
          </a:prstGeom>
          <a:noFill/>
        </p:spPr>
      </p:pic>
      <p:pic>
        <p:nvPicPr>
          <p:cNvPr id="6146" name="Picture 2" descr="D:\milou\website\tekeningen - kleur\thema's\seizoenen\zomer\zonnebril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61207" y="1772816"/>
            <a:ext cx="1450553" cy="782297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Zoek het juiste woord.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124744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412776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korf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© www.juf-milou.nl</a:t>
            </a:r>
            <a:endParaRPr lang="nl-NL" dirty="0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" name="Afgeronde rechthoek 30"/>
          <p:cNvSpPr/>
          <p:nvPr/>
        </p:nvSpPr>
        <p:spPr>
          <a:xfrm>
            <a:off x="755576" y="1124744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2" name="Groep 27"/>
          <p:cNvGrpSpPr/>
          <p:nvPr/>
        </p:nvGrpSpPr>
        <p:grpSpPr>
          <a:xfrm>
            <a:off x="755576" y="3573016"/>
            <a:ext cx="3600400" cy="864096"/>
            <a:chOff x="755576" y="3573016"/>
            <a:chExt cx="3600400" cy="864096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75557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82758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frok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3" name="Groep 31"/>
          <p:cNvGrpSpPr/>
          <p:nvPr/>
        </p:nvGrpSpPr>
        <p:grpSpPr>
          <a:xfrm>
            <a:off x="4716016" y="4869160"/>
            <a:ext cx="3600400" cy="864096"/>
            <a:chOff x="4716016" y="4869160"/>
            <a:chExt cx="3600400" cy="864096"/>
          </a:xfrm>
          <a:solidFill>
            <a:schemeClr val="bg1"/>
          </a:solidFill>
        </p:grpSpPr>
        <p:sp>
          <p:nvSpPr>
            <p:cNvPr id="23" name="Afgeronde rechthoek 22"/>
            <p:cNvSpPr/>
            <p:nvPr/>
          </p:nvSpPr>
          <p:spPr>
            <a:xfrm>
              <a:off x="471601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478802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korf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4" name="Groep 29"/>
          <p:cNvGrpSpPr/>
          <p:nvPr/>
        </p:nvGrpSpPr>
        <p:grpSpPr>
          <a:xfrm>
            <a:off x="755576" y="4869160"/>
            <a:ext cx="3600400" cy="864096"/>
            <a:chOff x="755576" y="4869160"/>
            <a:chExt cx="3600400" cy="864096"/>
          </a:xfrm>
          <a:solidFill>
            <a:schemeClr val="bg1"/>
          </a:solidFill>
        </p:grpSpPr>
        <p:sp>
          <p:nvSpPr>
            <p:cNvPr id="22" name="Afgeronde rechthoek 21"/>
            <p:cNvSpPr/>
            <p:nvPr/>
          </p:nvSpPr>
          <p:spPr>
            <a:xfrm>
              <a:off x="755576" y="4869160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827584" y="4941168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fork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grpSp>
        <p:nvGrpSpPr>
          <p:cNvPr id="5" name="Groep 28"/>
          <p:cNvGrpSpPr/>
          <p:nvPr/>
        </p:nvGrpSpPr>
        <p:grpSpPr>
          <a:xfrm>
            <a:off x="4716016" y="3573016"/>
            <a:ext cx="3600400" cy="864096"/>
            <a:chOff x="4716016" y="3573016"/>
            <a:chExt cx="3600400" cy="864096"/>
          </a:xfrm>
          <a:solidFill>
            <a:schemeClr val="bg1"/>
          </a:solidFill>
        </p:grpSpPr>
        <p:sp>
          <p:nvSpPr>
            <p:cNvPr id="21" name="Afgeronde rechthoek 20"/>
            <p:cNvSpPr/>
            <p:nvPr/>
          </p:nvSpPr>
          <p:spPr>
            <a:xfrm>
              <a:off x="4716016" y="3573016"/>
              <a:ext cx="3600400" cy="864096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4788024" y="3645024"/>
              <a:ext cx="3456384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4000" dirty="0" smtClean="0">
                  <a:latin typeface="Comic Sans MS" pitchFamily="66" charset="0"/>
                </a:rPr>
                <a:t>krof</a:t>
              </a:r>
              <a:endParaRPr lang="nl-NL" sz="4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4365104"/>
            <a:ext cx="1067603" cy="971278"/>
          </a:xfrm>
          <a:prstGeom prst="rect">
            <a:avLst/>
          </a:prstGeom>
          <a:noFill/>
        </p:spPr>
      </p:pic>
      <p:pic>
        <p:nvPicPr>
          <p:cNvPr id="12290" name="Picture 2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412776"/>
            <a:ext cx="1562100" cy="1354137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334</Words>
  <Application>Microsoft Office PowerPoint</Application>
  <PresentationFormat>Diavoorstelling (4:3)</PresentationFormat>
  <Paragraphs>206</Paragraphs>
  <Slides>27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27</vt:i4>
      </vt:variant>
    </vt:vector>
  </HeadingPairs>
  <TitlesOfParts>
    <vt:vector size="28" baseType="lpstr">
      <vt:lpstr>Office-thema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  <vt:lpstr>Dia 13</vt:lpstr>
      <vt:lpstr>Dia 14</vt:lpstr>
      <vt:lpstr>Dia 15</vt:lpstr>
      <vt:lpstr>Dia 16</vt:lpstr>
      <vt:lpstr>Dia 17</vt:lpstr>
      <vt:lpstr>Dia 18</vt:lpstr>
      <vt:lpstr>Dia 19</vt:lpstr>
      <vt:lpstr>Dia 20</vt:lpstr>
      <vt:lpstr>Dia 21</vt:lpstr>
      <vt:lpstr>Dia 22</vt:lpstr>
      <vt:lpstr>Dia 23</vt:lpstr>
      <vt:lpstr>Dia 24</vt:lpstr>
      <vt:lpstr>Dia 25</vt:lpstr>
      <vt:lpstr>Dia 26</vt:lpstr>
      <vt:lpstr>Dia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Gebruiker</dc:creator>
  <cp:lastModifiedBy>Gebruiker</cp:lastModifiedBy>
  <cp:revision>42</cp:revision>
  <dcterms:created xsi:type="dcterms:W3CDTF">2016-05-02T17:52:41Z</dcterms:created>
  <dcterms:modified xsi:type="dcterms:W3CDTF">2016-05-05T17:00:19Z</dcterms:modified>
</cp:coreProperties>
</file>