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60" r:id="rId4"/>
    <p:sldId id="263" r:id="rId5"/>
    <p:sldId id="261" r:id="rId6"/>
    <p:sldId id="259" r:id="rId7"/>
    <p:sldId id="262" r:id="rId8"/>
    <p:sldId id="264" r:id="rId9"/>
    <p:sldId id="265" r:id="rId10"/>
    <p:sldId id="258" r:id="rId11"/>
    <p:sldId id="266" r:id="rId12"/>
    <p:sldId id="268" r:id="rId13"/>
    <p:sldId id="270" r:id="rId14"/>
    <p:sldId id="267" r:id="rId15"/>
    <p:sldId id="271" r:id="rId16"/>
    <p:sldId id="269" r:id="rId17"/>
    <p:sldId id="272" r:id="rId18"/>
    <p:sldId id="273" r:id="rId19"/>
    <p:sldId id="276" r:id="rId20"/>
    <p:sldId id="274" r:id="rId21"/>
    <p:sldId id="277" r:id="rId22"/>
    <p:sldId id="297" r:id="rId23"/>
    <p:sldId id="275" r:id="rId24"/>
    <p:sldId id="291" r:id="rId25"/>
    <p:sldId id="298" r:id="rId26"/>
    <p:sldId id="290" r:id="rId27"/>
    <p:sldId id="293" r:id="rId28"/>
    <p:sldId id="292" r:id="rId29"/>
    <p:sldId id="295" r:id="rId30"/>
    <p:sldId id="296" r:id="rId31"/>
    <p:sldId id="289" r:id="rId32"/>
    <p:sldId id="294" r:id="rId33"/>
    <p:sldId id="299" r:id="rId3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eKwhH7e7M8ZjoWPF3177Q==" hashData="fSefyPXKYFn7IUz8Tk0fVmcMMNE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9933FF"/>
    <a:srgbClr val="FF66CC"/>
    <a:srgbClr val="F3F0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5" autoAdjust="0"/>
    <p:restoredTop sz="94713" autoAdjust="0"/>
  </p:normalViewPr>
  <p:slideViewPr>
    <p:cSldViewPr>
      <p:cViewPr varScale="1">
        <p:scale>
          <a:sx n="97" d="100"/>
          <a:sy n="97" d="100"/>
        </p:scale>
        <p:origin x="-11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156FD-8FDD-4022-B92E-5FEAF2A056BE}" type="datetimeFigureOut">
              <a:rPr lang="nl-NL" smtClean="0"/>
              <a:pPr/>
              <a:t>6-5-2016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86512-2859-4F5E-95CE-F2A0F2B76ED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D1BB-3564-4113-A9F3-7565FE653466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B410-8FA1-4CAF-AEC3-F3F781FADECB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410C-1C8B-48CF-BCC2-2282A2635526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0E8A-2A0B-4FF3-B1CF-77D08AEC3727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3938-173D-43BE-A50D-DCB7D78EE48C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0039-C4FE-4A7E-A312-65DF136640F3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45FF-60FC-4FE8-9AC3-FA4098723CAD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A05E-D11E-4C1C-ABD4-4626010F3432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F92C-F5DB-47C2-A8A8-7E0DB8751A58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5999-87B1-4084-A115-0397601AAAE0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F4BD-3CB0-484D-A425-75E6D7F4D323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BEA8-AC1A-4691-B4A3-5F6478490E3A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5.jpeg"/><Relationship Id="rId10" Type="http://schemas.openxmlformats.org/officeDocument/2006/relationships/image" Target="../media/image22.png"/><Relationship Id="rId4" Type="http://schemas.openxmlformats.org/officeDocument/2006/relationships/image" Target="../media/image14.jpeg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audio" Target="../media/audio1.wav"/><Relationship Id="rId7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5.jpeg"/><Relationship Id="rId10" Type="http://schemas.openxmlformats.org/officeDocument/2006/relationships/image" Target="../media/image23.png"/><Relationship Id="rId4" Type="http://schemas.openxmlformats.org/officeDocument/2006/relationships/image" Target="../media/image6.jpeg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4.jpeg"/><Relationship Id="rId10" Type="http://schemas.openxmlformats.org/officeDocument/2006/relationships/image" Target="../media/image24.png"/><Relationship Id="rId4" Type="http://schemas.openxmlformats.org/officeDocument/2006/relationships/image" Target="../media/image8.jpeg"/><Relationship Id="rId9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1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4.jpeg"/><Relationship Id="rId10" Type="http://schemas.openxmlformats.org/officeDocument/2006/relationships/image" Target="../media/image25.png"/><Relationship Id="rId4" Type="http://schemas.openxmlformats.org/officeDocument/2006/relationships/image" Target="../media/image6.jpeg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2.wav"/><Relationship Id="rId7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4.png"/><Relationship Id="rId10" Type="http://schemas.openxmlformats.org/officeDocument/2006/relationships/image" Target="../media/image26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1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3.jpeg"/><Relationship Id="rId10" Type="http://schemas.openxmlformats.org/officeDocument/2006/relationships/image" Target="../media/image27.png"/><Relationship Id="rId4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1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10" Type="http://schemas.openxmlformats.org/officeDocument/2006/relationships/image" Target="../media/image28.png"/><Relationship Id="rId4" Type="http://schemas.openxmlformats.org/officeDocument/2006/relationships/image" Target="../media/image10.jpeg"/><Relationship Id="rId9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9.png"/><Relationship Id="rId7" Type="http://schemas.openxmlformats.org/officeDocument/2006/relationships/image" Target="../media/image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34.png"/><Relationship Id="rId5" Type="http://schemas.openxmlformats.org/officeDocument/2006/relationships/image" Target="../media/image20.png"/><Relationship Id="rId10" Type="http://schemas.openxmlformats.org/officeDocument/2006/relationships/image" Target="../media/image33.png"/><Relationship Id="rId4" Type="http://schemas.openxmlformats.org/officeDocument/2006/relationships/image" Target="../media/image30.png"/><Relationship Id="rId9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audio" Target="../media/audio2.wav"/><Relationship Id="rId7" Type="http://schemas.openxmlformats.org/officeDocument/2006/relationships/image" Target="../media/image3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4.png"/><Relationship Id="rId10" Type="http://schemas.openxmlformats.org/officeDocument/2006/relationships/image" Target="../media/image39.png"/><Relationship Id="rId4" Type="http://schemas.openxmlformats.org/officeDocument/2006/relationships/image" Target="../media/image10.jpeg"/><Relationship Id="rId9" Type="http://schemas.openxmlformats.org/officeDocument/2006/relationships/image" Target="../media/image38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audio" Target="../media/audio1.wav"/><Relationship Id="rId7" Type="http://schemas.openxmlformats.org/officeDocument/2006/relationships/image" Target="../media/image3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10" Type="http://schemas.openxmlformats.org/officeDocument/2006/relationships/image" Target="../media/image41.png"/><Relationship Id="rId4" Type="http://schemas.openxmlformats.org/officeDocument/2006/relationships/image" Target="../media/image35.jpe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2.wav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audio" Target="../media/audio2.wav"/><Relationship Id="rId7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42.png"/><Relationship Id="rId4" Type="http://schemas.openxmlformats.org/officeDocument/2006/relationships/image" Target="../media/image6.jpeg"/><Relationship Id="rId9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audio" Target="../media/audio1.wav"/><Relationship Id="rId7" Type="http://schemas.openxmlformats.org/officeDocument/2006/relationships/image" Target="../media/image4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10" Type="http://schemas.openxmlformats.org/officeDocument/2006/relationships/image" Target="../media/image44.png"/><Relationship Id="rId4" Type="http://schemas.openxmlformats.org/officeDocument/2006/relationships/image" Target="../media/image36.jpeg"/><Relationship Id="rId9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2.wav"/><Relationship Id="rId7" Type="http://schemas.openxmlformats.org/officeDocument/2006/relationships/image" Target="../media/image3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4.png"/><Relationship Id="rId10" Type="http://schemas.openxmlformats.org/officeDocument/2006/relationships/image" Target="../media/image45.png"/><Relationship Id="rId4" Type="http://schemas.openxmlformats.org/officeDocument/2006/relationships/image" Target="../media/image35.jpeg"/><Relationship Id="rId9" Type="http://schemas.openxmlformats.org/officeDocument/2006/relationships/image" Target="../media/image40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audio" Target="../media/audio1.wav"/><Relationship Id="rId7" Type="http://schemas.openxmlformats.org/officeDocument/2006/relationships/image" Target="../media/image3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10" Type="http://schemas.openxmlformats.org/officeDocument/2006/relationships/image" Target="../media/image46.png"/><Relationship Id="rId4" Type="http://schemas.openxmlformats.org/officeDocument/2006/relationships/image" Target="../media/image35.jpeg"/><Relationship Id="rId9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8.jpeg"/><Relationship Id="rId10" Type="http://schemas.openxmlformats.org/officeDocument/2006/relationships/image" Target="../media/image47.png"/><Relationship Id="rId4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2.wav"/><Relationship Id="rId7" Type="http://schemas.openxmlformats.org/officeDocument/2006/relationships/image" Target="../media/image3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48.png"/><Relationship Id="rId4" Type="http://schemas.openxmlformats.org/officeDocument/2006/relationships/image" Target="../media/image8.jpeg"/><Relationship Id="rId9" Type="http://schemas.openxmlformats.org/officeDocument/2006/relationships/image" Target="../media/image38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4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8.jpeg"/><Relationship Id="rId10" Type="http://schemas.openxmlformats.org/officeDocument/2006/relationships/image" Target="../media/image49.png"/><Relationship Id="rId4" Type="http://schemas.openxmlformats.org/officeDocument/2006/relationships/image" Target="../media/image40.jpeg"/><Relationship Id="rId9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audio" Target="../media/audio2.wav"/><Relationship Id="rId7" Type="http://schemas.openxmlformats.org/officeDocument/2006/relationships/image" Target="../media/image4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50.jpeg"/><Relationship Id="rId10" Type="http://schemas.openxmlformats.org/officeDocument/2006/relationships/image" Target="../media/image51.png"/><Relationship Id="rId4" Type="http://schemas.openxmlformats.org/officeDocument/2006/relationships/image" Target="../media/image7.jpeg"/><Relationship Id="rId9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5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40.jpeg"/><Relationship Id="rId10" Type="http://schemas.openxmlformats.org/officeDocument/2006/relationships/image" Target="../media/image53.png"/><Relationship Id="rId4" Type="http://schemas.openxmlformats.org/officeDocument/2006/relationships/image" Target="../media/image37.jpeg"/><Relationship Id="rId9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1.wav"/><Relationship Id="rId7" Type="http://schemas.openxmlformats.org/officeDocument/2006/relationships/image" Target="../media/image3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50.jpeg"/><Relationship Id="rId10" Type="http://schemas.openxmlformats.org/officeDocument/2006/relationships/image" Target="../media/image54.png"/><Relationship Id="rId4" Type="http://schemas.openxmlformats.org/officeDocument/2006/relationships/image" Target="../media/image36.jpeg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audio" Target="../media/audio1.wav"/><Relationship Id="rId7" Type="http://schemas.openxmlformats.org/officeDocument/2006/relationships/image" Target="../media/image3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10" Type="http://schemas.openxmlformats.org/officeDocument/2006/relationships/image" Target="../media/image55.png"/><Relationship Id="rId4" Type="http://schemas.openxmlformats.org/officeDocument/2006/relationships/image" Target="../media/image8.jpeg"/><Relationship Id="rId9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56.png"/><Relationship Id="rId4" Type="http://schemas.openxmlformats.org/officeDocument/2006/relationships/image" Target="../media/image10.jpeg"/><Relationship Id="rId9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audio" Target="../media/audio1.wav"/><Relationship Id="rId7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7.jpeg"/><Relationship Id="rId10" Type="http://schemas.openxmlformats.org/officeDocument/2006/relationships/image" Target="../media/image57.png"/><Relationship Id="rId4" Type="http://schemas.openxmlformats.org/officeDocument/2006/relationships/image" Target="../media/image10.jpeg"/><Relationship Id="rId9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9.png"/><Relationship Id="rId7" Type="http://schemas.openxmlformats.org/officeDocument/2006/relationships/image" Target="../media/image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34.png"/><Relationship Id="rId5" Type="http://schemas.openxmlformats.org/officeDocument/2006/relationships/image" Target="../media/image20.png"/><Relationship Id="rId10" Type="http://schemas.openxmlformats.org/officeDocument/2006/relationships/image" Target="../media/image33.png"/><Relationship Id="rId4" Type="http://schemas.openxmlformats.org/officeDocument/2006/relationships/image" Target="../media/image30.png"/><Relationship Id="rId9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6.png"/><Relationship Id="rId4" Type="http://schemas.openxmlformats.org/officeDocument/2006/relationships/image" Target="../media/image12.jpe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1.wav"/><Relationship Id="rId7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10" Type="http://schemas.openxmlformats.org/officeDocument/2006/relationships/image" Target="../media/image17.png"/><Relationship Id="rId4" Type="http://schemas.openxmlformats.org/officeDocument/2006/relationships/image" Target="../media/image15.jpe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1.wav"/><Relationship Id="rId7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10" Type="http://schemas.openxmlformats.org/officeDocument/2006/relationships/image" Target="../media/image18.png"/><Relationship Id="rId4" Type="http://schemas.openxmlformats.org/officeDocument/2006/relationships/image" Target="../media/image15.jpeg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4.png"/><Relationship Id="rId10" Type="http://schemas.openxmlformats.org/officeDocument/2006/relationships/image" Target="../media/image19.png"/><Relationship Id="rId4" Type="http://schemas.openxmlformats.org/officeDocument/2006/relationships/image" Target="../media/image14.jpeg"/><Relationship Id="rId9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1.wav"/><Relationship Id="rId7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20.png"/><Relationship Id="rId4" Type="http://schemas.openxmlformats.org/officeDocument/2006/relationships/image" Target="../media/image3.jpeg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5.jpeg"/><Relationship Id="rId10" Type="http://schemas.openxmlformats.org/officeDocument/2006/relationships/image" Target="../media/image21.png"/><Relationship Id="rId4" Type="http://schemas.openxmlformats.org/officeDocument/2006/relationships/image" Target="../media/image14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555776" y="1340768"/>
            <a:ext cx="4032448" cy="4176464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</a:t>
            </a:r>
            <a:r>
              <a:rPr lang="nl-NL" sz="3600" dirty="0" smtClean="0">
                <a:latin typeface="Comic Sans MS" pitchFamily="66" charset="0"/>
              </a:rPr>
              <a:t>tellen zomer</a:t>
            </a:r>
            <a:endParaRPr lang="nl-NL" sz="3600" dirty="0">
              <a:latin typeface="Comic Sans MS" pitchFamily="66" charset="0"/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15" name="Groep 14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5" name="Afgeronde rechthoek 4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510990"/>
              <a:ext cx="534228" cy="629302"/>
            </a:xfrm>
            <a:prstGeom prst="rect">
              <a:avLst/>
            </a:prstGeom>
            <a:grpFill/>
          </p:spPr>
        </p:pic>
      </p:grpSp>
      <p:grpSp>
        <p:nvGrpSpPr>
          <p:cNvPr id="16" name="Groep 15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6" name="Afgeronde rechthoek 5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Tekstvak 7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2" name="Afbeelding 11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510990"/>
              <a:ext cx="534228" cy="629302"/>
            </a:xfrm>
            <a:prstGeom prst="rect">
              <a:avLst/>
            </a:prstGeom>
            <a:grpFill/>
          </p:spPr>
        </p:pic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510990"/>
              <a:ext cx="534228" cy="629302"/>
            </a:xfrm>
            <a:prstGeom prst="rect">
              <a:avLst/>
            </a:prstGeom>
            <a:grpFill/>
          </p:spPr>
        </p:pic>
      </p:grpSp>
      <p:sp>
        <p:nvSpPr>
          <p:cNvPr id="18" name="Tekstvak 17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026" name="Picture 2" descr="D:\milou\website\tekeningen - kleur\thema's\seizoenen\zomer\zom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628800"/>
            <a:ext cx="2873375" cy="36068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2846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39752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095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2446" y="4966375"/>
              <a:ext cx="709714" cy="1029585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57727" y="4941168"/>
              <a:ext cx="709714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3074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124744"/>
            <a:ext cx="991266" cy="1080195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2636912"/>
            <a:ext cx="991266" cy="1080195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44008" y="2852936"/>
            <a:ext cx="991266" cy="1080195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4048" y="1340768"/>
            <a:ext cx="991266" cy="108019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46262"/>
              <a:ext cx="703019" cy="1069811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11760" y="4969459"/>
              <a:ext cx="770000" cy="1023417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095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12160" y="4941168"/>
              <a:ext cx="730286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859311" y="4941168"/>
              <a:ext cx="506548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11266" name="Picture 2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1916832"/>
            <a:ext cx="604363" cy="108178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68968"/>
              <a:ext cx="703019" cy="1024399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11760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92964" y="4941168"/>
              <a:ext cx="506548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12160" y="4951454"/>
              <a:ext cx="730286" cy="1059428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68344" y="4941168"/>
              <a:ext cx="812572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13314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1556792"/>
            <a:ext cx="762979" cy="850776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2924944"/>
            <a:ext cx="762979" cy="850776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20072" y="1556792"/>
            <a:ext cx="762979" cy="8507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8489" y="4968968"/>
              <a:ext cx="673176" cy="1024399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11760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91381" y="4956379"/>
              <a:ext cx="709714" cy="1049577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5794" y="4941168"/>
              <a:ext cx="703018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0352" y="4941168"/>
              <a:ext cx="744466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15362" name="Picture 2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7864" y="1772816"/>
            <a:ext cx="1110787" cy="599058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2780928"/>
            <a:ext cx="1110787" cy="59905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0264" y="4971232"/>
              <a:ext cx="689627" cy="1019872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11760" y="4969459"/>
              <a:ext cx="770000" cy="1023417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49440" y="5013176"/>
              <a:ext cx="1285576" cy="1008112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012160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41997" y="4941168"/>
              <a:ext cx="741176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2290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1340768"/>
            <a:ext cx="652515" cy="510853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3068960"/>
            <a:ext cx="652515" cy="510853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096" y="3356992"/>
            <a:ext cx="652515" cy="510853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39952" y="2420888"/>
            <a:ext cx="652515" cy="510853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8064" y="1556792"/>
            <a:ext cx="652515" cy="51085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7" y="4971231"/>
              <a:ext cx="744466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45251" y="4941168"/>
              <a:ext cx="703018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39952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62240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0352" y="4956378"/>
              <a:ext cx="730286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16386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1268761"/>
            <a:ext cx="828639" cy="497946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2924944"/>
            <a:ext cx="828639" cy="497946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64088" y="3284984"/>
            <a:ext cx="828639" cy="497946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27984" y="2348880"/>
            <a:ext cx="828639" cy="497946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91880" y="1700808"/>
            <a:ext cx="828639" cy="49794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6440" y="5013176"/>
              <a:ext cx="1305240" cy="1023533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31617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11960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5794" y="4941168"/>
              <a:ext cx="703018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0352" y="4959075"/>
              <a:ext cx="744466" cy="1044186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14338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15816" y="1772816"/>
            <a:ext cx="799257" cy="532433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1124744"/>
            <a:ext cx="799257" cy="532433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2564904"/>
            <a:ext cx="799257" cy="532433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3429000"/>
            <a:ext cx="799257" cy="532433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2276872"/>
            <a:ext cx="799257" cy="532433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4048" y="3140968"/>
            <a:ext cx="799257" cy="532433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1988840"/>
            <a:ext cx="799257" cy="532433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76056" y="1124744"/>
            <a:ext cx="799257" cy="53243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2770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936589" cy="1020614"/>
          </a:xfrm>
          <a:prstGeom prst="rect">
            <a:avLst/>
          </a:prstGeom>
          <a:noFill/>
        </p:spPr>
      </p:pic>
      <p:pic>
        <p:nvPicPr>
          <p:cNvPr id="32771" name="Picture 3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412776"/>
            <a:ext cx="1004791" cy="1105644"/>
          </a:xfrm>
          <a:prstGeom prst="rect">
            <a:avLst/>
          </a:prstGeom>
          <a:noFill/>
        </p:spPr>
      </p:pic>
      <p:pic>
        <p:nvPicPr>
          <p:cNvPr id="32772" name="Picture 4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04664"/>
            <a:ext cx="1159371" cy="1118592"/>
          </a:xfrm>
          <a:prstGeom prst="rect">
            <a:avLst/>
          </a:prstGeom>
          <a:noFill/>
        </p:spPr>
      </p:pic>
      <p:pic>
        <p:nvPicPr>
          <p:cNvPr id="32773" name="Picture 5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1628800"/>
            <a:ext cx="1088157" cy="768492"/>
          </a:xfrm>
          <a:prstGeom prst="rect">
            <a:avLst/>
          </a:prstGeom>
          <a:noFill/>
        </p:spPr>
      </p:pic>
      <p:pic>
        <p:nvPicPr>
          <p:cNvPr id="32774" name="Picture 6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5" y="404664"/>
            <a:ext cx="1140867" cy="1203611"/>
          </a:xfrm>
          <a:prstGeom prst="rect">
            <a:avLst/>
          </a:prstGeom>
          <a:noFill/>
        </p:spPr>
      </p:pic>
      <p:pic>
        <p:nvPicPr>
          <p:cNvPr id="32775" name="Picture 7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3933056"/>
            <a:ext cx="1065089" cy="1254473"/>
          </a:xfrm>
          <a:prstGeom prst="rect">
            <a:avLst/>
          </a:prstGeom>
          <a:noFill/>
        </p:spPr>
      </p:pic>
      <p:pic>
        <p:nvPicPr>
          <p:cNvPr id="32776" name="Picture 8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4941168"/>
            <a:ext cx="1174487" cy="1309638"/>
          </a:xfrm>
          <a:prstGeom prst="rect">
            <a:avLst/>
          </a:prstGeom>
          <a:noFill/>
        </p:spPr>
      </p:pic>
      <p:pic>
        <p:nvPicPr>
          <p:cNvPr id="32777" name="Picture 9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19872" y="3933056"/>
            <a:ext cx="1264667" cy="842470"/>
          </a:xfrm>
          <a:prstGeom prst="rect">
            <a:avLst/>
          </a:prstGeom>
          <a:noFill/>
        </p:spPr>
      </p:pic>
      <p:pic>
        <p:nvPicPr>
          <p:cNvPr id="32778" name="Picture 10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95736" y="5301208"/>
            <a:ext cx="1130800" cy="980257"/>
          </a:xfrm>
          <a:prstGeom prst="rect">
            <a:avLst/>
          </a:prstGeom>
          <a:noFill/>
        </p:spPr>
      </p:pic>
      <p:pic>
        <p:nvPicPr>
          <p:cNvPr id="32779" name="Picture 11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9552" y="4077072"/>
            <a:ext cx="1104598" cy="9278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44" y="5088421"/>
              <a:ext cx="1139450" cy="893525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77031" y="5085184"/>
              <a:ext cx="1016666" cy="90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04783" y="5085184"/>
              <a:ext cx="1139449" cy="90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06363" y="5085184"/>
              <a:ext cx="1125000" cy="90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47160" y="5085184"/>
              <a:ext cx="1157142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7410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1988840"/>
            <a:ext cx="457155" cy="967160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39752" y="1196752"/>
            <a:ext cx="457155" cy="967160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79712" y="2924944"/>
            <a:ext cx="457155" cy="967160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2132856"/>
            <a:ext cx="457155" cy="967160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95936" y="1196752"/>
            <a:ext cx="457155" cy="967160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2852936"/>
            <a:ext cx="457155" cy="967160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1556792"/>
            <a:ext cx="457155" cy="967160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868144" y="3068960"/>
            <a:ext cx="457155" cy="967160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2420888"/>
            <a:ext cx="457155" cy="967160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04248" y="1196752"/>
            <a:ext cx="457155" cy="9671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9552" y="5013176"/>
              <a:ext cx="1016668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95736" y="5013176"/>
              <a:ext cx="1139450" cy="90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13176"/>
              <a:ext cx="1125001" cy="90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13176"/>
              <a:ext cx="1157143" cy="90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4328" y="5013176"/>
              <a:ext cx="1145456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20482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55776" y="1124744"/>
            <a:ext cx="670600" cy="581323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16216" y="2204864"/>
            <a:ext cx="670600" cy="581323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00192" y="1124744"/>
            <a:ext cx="670600" cy="581323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420888"/>
            <a:ext cx="670600" cy="581323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3356992"/>
            <a:ext cx="670600" cy="581323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772816"/>
            <a:ext cx="670600" cy="581323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03648" y="2348880"/>
            <a:ext cx="670600" cy="581323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3568" y="3501008"/>
            <a:ext cx="670600" cy="581323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84368" y="1844824"/>
            <a:ext cx="670600" cy="581323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36296" y="3284984"/>
            <a:ext cx="670600" cy="581323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699792" y="2780928"/>
            <a:ext cx="670600" cy="581323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32040" y="1412776"/>
            <a:ext cx="670600" cy="581323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2996952"/>
            <a:ext cx="670600" cy="581323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1268760"/>
            <a:ext cx="670600" cy="58132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8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61330"/>
              <a:ext cx="703019" cy="1039675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17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24527" y="4941168"/>
              <a:ext cx="744466" cy="1080000"/>
            </a:xfrm>
            <a:prstGeom prst="rect">
              <a:avLst/>
            </a:prstGeom>
          </p:spPr>
        </p:pic>
      </p:grpSp>
      <p:grpSp>
        <p:nvGrpSpPr>
          <p:cNvPr id="19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91381" y="4941168"/>
              <a:ext cx="709714" cy="1080000"/>
            </a:xfrm>
            <a:prstGeom prst="rect">
              <a:avLst/>
            </a:prstGeom>
          </p:spPr>
        </p:pic>
      </p:grpSp>
      <p:grpSp>
        <p:nvGrpSpPr>
          <p:cNvPr id="20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012160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21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41997" y="4941168"/>
              <a:ext cx="741176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2050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1340768"/>
            <a:ext cx="768690" cy="905371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096" y="2852936"/>
            <a:ext cx="768690" cy="905371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3140968"/>
            <a:ext cx="768690" cy="905371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2348880"/>
            <a:ext cx="768690" cy="905371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32040" y="1268760"/>
            <a:ext cx="768690" cy="90537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470" y="4961330"/>
              <a:ext cx="683215" cy="1039675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31617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11960" y="4941168"/>
              <a:ext cx="741176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64553"/>
              <a:ext cx="1147707" cy="90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85720" y="5013176"/>
              <a:ext cx="1016666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18434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19672" y="1412776"/>
            <a:ext cx="739308" cy="684337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7624" y="2780928"/>
            <a:ext cx="739308" cy="684337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2852936"/>
            <a:ext cx="739308" cy="684337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124744"/>
            <a:ext cx="739308" cy="684337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1916832"/>
            <a:ext cx="739308" cy="684337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64088" y="3140968"/>
            <a:ext cx="739308" cy="684337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20272" y="2348880"/>
            <a:ext cx="739308" cy="684337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1268760"/>
            <a:ext cx="739308" cy="68433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44" y="5013176"/>
              <a:ext cx="1139450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07090" y="5013176"/>
              <a:ext cx="1125000" cy="90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13176"/>
              <a:ext cx="1157143" cy="90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15535"/>
              <a:ext cx="1139450" cy="895282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452320" y="5042284"/>
              <a:ext cx="1202805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21506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80312" y="1124744"/>
            <a:ext cx="494946" cy="780604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948264" y="2060848"/>
            <a:ext cx="494946" cy="780604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04248" y="3140968"/>
            <a:ext cx="494946" cy="780604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1484784"/>
            <a:ext cx="494946" cy="780604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00392" y="2420888"/>
            <a:ext cx="494946" cy="780604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096" y="3140968"/>
            <a:ext cx="494946" cy="780604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4048" y="1268760"/>
            <a:ext cx="494946" cy="780604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99992" y="2348880"/>
            <a:ext cx="494946" cy="780604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63888" y="3212976"/>
            <a:ext cx="494946" cy="780604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1412776"/>
            <a:ext cx="494946" cy="780604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71800" y="1052736"/>
            <a:ext cx="494946" cy="780604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43808" y="2492896"/>
            <a:ext cx="494946" cy="780604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835696" y="3284984"/>
            <a:ext cx="494946" cy="780604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2564904"/>
            <a:ext cx="494946" cy="780604"/>
          </a:xfrm>
          <a:prstGeom prst="rect">
            <a:avLst/>
          </a:prstGeom>
          <a:noFill/>
        </p:spPr>
      </p:pic>
      <p:pic>
        <p:nvPicPr>
          <p:cNvPr id="38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79712" y="1628800"/>
            <a:ext cx="494946" cy="780604"/>
          </a:xfrm>
          <a:prstGeom prst="rect">
            <a:avLst/>
          </a:prstGeom>
          <a:noFill/>
        </p:spPr>
      </p:pic>
      <p:pic>
        <p:nvPicPr>
          <p:cNvPr id="39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9592" y="1196752"/>
            <a:ext cx="494946" cy="78060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8936" y="5085184"/>
              <a:ext cx="1016666" cy="900000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22864" y="5090891"/>
              <a:ext cx="1125000" cy="888586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12008" y="5085184"/>
              <a:ext cx="1125000" cy="90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796136" y="5089729"/>
              <a:ext cx="1145455" cy="890909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24328" y="5085184"/>
              <a:ext cx="1145454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22530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15616" y="1700808"/>
            <a:ext cx="1264265" cy="612378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39752" y="980728"/>
            <a:ext cx="1264265" cy="612378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9552" y="2708920"/>
            <a:ext cx="1264265" cy="612378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3284984"/>
            <a:ext cx="1264265" cy="612378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844824"/>
            <a:ext cx="1264265" cy="612378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635896" y="2780928"/>
            <a:ext cx="1264265" cy="612378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88024" y="1124744"/>
            <a:ext cx="1264265" cy="612378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8064" y="3429000"/>
            <a:ext cx="1264265" cy="612378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64288" y="3068960"/>
            <a:ext cx="1264265" cy="612378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52120" y="2132856"/>
            <a:ext cx="1264265" cy="612378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20272" y="1268760"/>
            <a:ext cx="1264265" cy="61237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1711" y="5013176"/>
              <a:ext cx="1016666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04584" y="5013176"/>
              <a:ext cx="1139449" cy="90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06163" y="5013176"/>
              <a:ext cx="1125000" cy="90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46959" y="5013176"/>
              <a:ext cx="1157142" cy="90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4328" y="5022022"/>
              <a:ext cx="1122937" cy="882307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19458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43608" y="1556792"/>
            <a:ext cx="606747" cy="810438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268760"/>
            <a:ext cx="606747" cy="810438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51720" y="2492896"/>
            <a:ext cx="606747" cy="810438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2852936"/>
            <a:ext cx="606747" cy="810438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1988840"/>
            <a:ext cx="606747" cy="810438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3356992"/>
            <a:ext cx="606747" cy="810438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1196752"/>
            <a:ext cx="606747" cy="810438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2636912"/>
            <a:ext cx="606747" cy="810438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1196752"/>
            <a:ext cx="606747" cy="810438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3068960"/>
            <a:ext cx="606747" cy="810438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40352" y="3068960"/>
            <a:ext cx="606747" cy="810438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72200" y="1988840"/>
            <a:ext cx="606747" cy="810438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96336" y="1340768"/>
            <a:ext cx="606747" cy="81043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41168"/>
              <a:ext cx="744466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90720" y="5013176"/>
              <a:ext cx="1157144" cy="900000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13176"/>
              <a:ext cx="1125001" cy="90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12160" y="4949103"/>
              <a:ext cx="730285" cy="1064129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4328" y="5014058"/>
              <a:ext cx="1145456" cy="898235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25602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1700808"/>
            <a:ext cx="777776" cy="855843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5656" y="2996952"/>
            <a:ext cx="777776" cy="855843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67744" y="1124744"/>
            <a:ext cx="777776" cy="855843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2348880"/>
            <a:ext cx="777776" cy="855843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1268760"/>
            <a:ext cx="777776" cy="855843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3140968"/>
            <a:ext cx="777776" cy="855843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6136" y="2348880"/>
            <a:ext cx="777776" cy="855843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80312" y="2996952"/>
            <a:ext cx="777776" cy="855843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1196752"/>
            <a:ext cx="777776" cy="8558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41168"/>
              <a:ext cx="741177" cy="1080000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22864" y="5094087"/>
              <a:ext cx="1125000" cy="882194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12008" y="5085184"/>
              <a:ext cx="1125000" cy="90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012160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24328" y="5085184"/>
              <a:ext cx="1157142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27650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7624" y="1916832"/>
            <a:ext cx="766514" cy="753338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07704" y="3140968"/>
            <a:ext cx="766514" cy="753338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83768" y="1196752"/>
            <a:ext cx="766514" cy="753338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2420888"/>
            <a:ext cx="766514" cy="753338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76056" y="3212976"/>
            <a:ext cx="766514" cy="753338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76256" y="2780928"/>
            <a:ext cx="766514" cy="753338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80312" y="1196752"/>
            <a:ext cx="766514" cy="753338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6136" y="1844824"/>
            <a:ext cx="766514" cy="753338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1268760"/>
            <a:ext cx="766514" cy="75333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44" y="5013176"/>
              <a:ext cx="1145457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12841" y="5026479"/>
              <a:ext cx="1122935" cy="873393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56510"/>
              <a:ext cx="1125001" cy="90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9" y="5013176"/>
              <a:ext cx="1202803" cy="90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8907" y="5013176"/>
              <a:ext cx="1113778" cy="873395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24578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4048" y="1412776"/>
            <a:ext cx="680333" cy="666750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2348880"/>
            <a:ext cx="680333" cy="666750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12360" y="1268760"/>
            <a:ext cx="680333" cy="666750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3284984"/>
            <a:ext cx="680333" cy="666750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64288" y="3429000"/>
            <a:ext cx="680333" cy="666750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40352" y="2492896"/>
            <a:ext cx="680333" cy="666750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3284984"/>
            <a:ext cx="680333" cy="666750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1052736"/>
            <a:ext cx="680333" cy="666750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2276872"/>
            <a:ext cx="680333" cy="666750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1124744"/>
            <a:ext cx="680333" cy="666750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7624" y="3212976"/>
            <a:ext cx="680333" cy="666750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51720" y="2348880"/>
            <a:ext cx="680333" cy="666750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43608" y="1412776"/>
            <a:ext cx="680333" cy="66675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470" y="4975973"/>
              <a:ext cx="683215" cy="1010388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12840" y="5013176"/>
              <a:ext cx="1122935" cy="900000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07290" y="5013176"/>
              <a:ext cx="1125000" cy="90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13176"/>
              <a:ext cx="1202805" cy="90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85720" y="5013176"/>
              <a:ext cx="1016666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28674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7624" y="1124744"/>
            <a:ext cx="824880" cy="549502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92280" y="3429000"/>
            <a:ext cx="824880" cy="549502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67744" y="1628800"/>
            <a:ext cx="824880" cy="549502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1560" y="1988840"/>
            <a:ext cx="824880" cy="549502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67744" y="3573016"/>
            <a:ext cx="824880" cy="549502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2492896"/>
            <a:ext cx="824880" cy="549502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1052736"/>
            <a:ext cx="824880" cy="549502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99992" y="1916832"/>
            <a:ext cx="824880" cy="549502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95936" y="3356992"/>
            <a:ext cx="824880" cy="549502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03648" y="2636912"/>
            <a:ext cx="824880" cy="549502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5576" y="3573016"/>
            <a:ext cx="824880" cy="549502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096" y="2636912"/>
            <a:ext cx="824880" cy="549502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52120" y="1196752"/>
            <a:ext cx="824880" cy="549502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6136" y="3573016"/>
            <a:ext cx="824880" cy="549502"/>
          </a:xfrm>
          <a:prstGeom prst="rect">
            <a:avLst/>
          </a:prstGeom>
          <a:noFill/>
        </p:spPr>
      </p:pic>
      <p:pic>
        <p:nvPicPr>
          <p:cNvPr id="38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2636912"/>
            <a:ext cx="824880" cy="549502"/>
          </a:xfrm>
          <a:prstGeom prst="rect">
            <a:avLst/>
          </a:prstGeom>
          <a:noFill/>
        </p:spPr>
      </p:pic>
      <p:pic>
        <p:nvPicPr>
          <p:cNvPr id="39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2060848"/>
            <a:ext cx="824880" cy="549502"/>
          </a:xfrm>
          <a:prstGeom prst="rect">
            <a:avLst/>
          </a:prstGeom>
          <a:noFill/>
        </p:spPr>
      </p:pic>
      <p:pic>
        <p:nvPicPr>
          <p:cNvPr id="40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24328" y="1124744"/>
            <a:ext cx="824880" cy="54950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8897" y="5013176"/>
              <a:ext cx="1125000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96863" y="5013176"/>
              <a:ext cx="1145454" cy="900000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11960" y="4941168"/>
              <a:ext cx="741176" cy="108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04393" y="5013176"/>
              <a:ext cx="1122935" cy="90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50095" y="5042284"/>
              <a:ext cx="1073467" cy="841784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26626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9592" y="1412776"/>
            <a:ext cx="529971" cy="790501"/>
          </a:xfrm>
          <a:prstGeom prst="rect">
            <a:avLst/>
          </a:prstGeom>
          <a:noFill/>
        </p:spPr>
      </p:pic>
      <p:pic>
        <p:nvPicPr>
          <p:cNvPr id="40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91680" y="2780928"/>
            <a:ext cx="529971" cy="790501"/>
          </a:xfrm>
          <a:prstGeom prst="rect">
            <a:avLst/>
          </a:prstGeom>
          <a:noFill/>
        </p:spPr>
      </p:pic>
      <p:pic>
        <p:nvPicPr>
          <p:cNvPr id="41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43808" y="1484784"/>
            <a:ext cx="529971" cy="790501"/>
          </a:xfrm>
          <a:prstGeom prst="rect">
            <a:avLst/>
          </a:prstGeom>
          <a:noFill/>
        </p:spPr>
      </p:pic>
      <p:pic>
        <p:nvPicPr>
          <p:cNvPr id="42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3140968"/>
            <a:ext cx="529971" cy="790501"/>
          </a:xfrm>
          <a:prstGeom prst="rect">
            <a:avLst/>
          </a:prstGeom>
          <a:noFill/>
        </p:spPr>
      </p:pic>
      <p:pic>
        <p:nvPicPr>
          <p:cNvPr id="43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39952" y="1124744"/>
            <a:ext cx="529971" cy="790501"/>
          </a:xfrm>
          <a:prstGeom prst="rect">
            <a:avLst/>
          </a:prstGeom>
          <a:noFill/>
        </p:spPr>
      </p:pic>
      <p:pic>
        <p:nvPicPr>
          <p:cNvPr id="44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636912"/>
            <a:ext cx="529971" cy="790501"/>
          </a:xfrm>
          <a:prstGeom prst="rect">
            <a:avLst/>
          </a:prstGeom>
          <a:noFill/>
        </p:spPr>
      </p:pic>
      <p:pic>
        <p:nvPicPr>
          <p:cNvPr id="45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52120" y="1772816"/>
            <a:ext cx="529971" cy="790501"/>
          </a:xfrm>
          <a:prstGeom prst="rect">
            <a:avLst/>
          </a:prstGeom>
          <a:noFill/>
        </p:spPr>
      </p:pic>
      <p:pic>
        <p:nvPicPr>
          <p:cNvPr id="46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0152" y="3212976"/>
            <a:ext cx="529971" cy="790501"/>
          </a:xfrm>
          <a:prstGeom prst="rect">
            <a:avLst/>
          </a:prstGeom>
          <a:noFill/>
        </p:spPr>
      </p:pic>
      <p:pic>
        <p:nvPicPr>
          <p:cNvPr id="47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2564904"/>
            <a:ext cx="529971" cy="790501"/>
          </a:xfrm>
          <a:prstGeom prst="rect">
            <a:avLst/>
          </a:prstGeom>
          <a:noFill/>
        </p:spPr>
      </p:pic>
      <p:pic>
        <p:nvPicPr>
          <p:cNvPr id="48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76256" y="1196752"/>
            <a:ext cx="529971" cy="79050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44" y="5013176"/>
              <a:ext cx="1139450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03993" y="5013176"/>
              <a:ext cx="1122935" cy="899999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13176"/>
              <a:ext cx="1125001" cy="90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66374" y="5013176"/>
              <a:ext cx="1016666" cy="90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4328" y="5017721"/>
              <a:ext cx="1145456" cy="89091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30722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43608" y="1340768"/>
            <a:ext cx="746522" cy="669115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1412776"/>
            <a:ext cx="746522" cy="669115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27584" y="3140968"/>
            <a:ext cx="746522" cy="669115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67744" y="2348880"/>
            <a:ext cx="746522" cy="669115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15816" y="3284984"/>
            <a:ext cx="746522" cy="669115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1196752"/>
            <a:ext cx="746522" cy="669115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708920"/>
            <a:ext cx="746522" cy="669115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1700808"/>
            <a:ext cx="746522" cy="669115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12160" y="3212976"/>
            <a:ext cx="746522" cy="669115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2420888"/>
            <a:ext cx="746522" cy="669115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92280" y="1196752"/>
            <a:ext cx="746522" cy="66911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71232"/>
              <a:ext cx="703019" cy="1019872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41903" y="4941168"/>
              <a:ext cx="709714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095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12160" y="4949102"/>
              <a:ext cx="730286" cy="1064131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462889" y="5013176"/>
              <a:ext cx="1285575" cy="1008112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5122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1196752"/>
            <a:ext cx="551843" cy="619696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39952" y="1196752"/>
            <a:ext cx="551843" cy="619696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1124744"/>
            <a:ext cx="551843" cy="619696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2276872"/>
            <a:ext cx="551843" cy="619696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2132856"/>
            <a:ext cx="551843" cy="619696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2276872"/>
            <a:ext cx="551843" cy="619696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3356992"/>
            <a:ext cx="551843" cy="619696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3968" y="3212976"/>
            <a:ext cx="551843" cy="619696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3356992"/>
            <a:ext cx="551843" cy="61969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8" y="4968968"/>
              <a:ext cx="703019" cy="1024399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95736" y="5013176"/>
              <a:ext cx="1125000" cy="900000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5936" y="5052949"/>
              <a:ext cx="1147707" cy="892661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13176"/>
              <a:ext cx="1139450" cy="90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25361" y="5022023"/>
              <a:ext cx="1145455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31746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5656" y="1124744"/>
            <a:ext cx="370800" cy="680145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5576" y="2348880"/>
            <a:ext cx="370800" cy="680145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2132856"/>
            <a:ext cx="370800" cy="680145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19672" y="3429000"/>
            <a:ext cx="370800" cy="680145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43808" y="2996952"/>
            <a:ext cx="370800" cy="680145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40" y="1268760"/>
            <a:ext cx="370800" cy="680145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1988840"/>
            <a:ext cx="370800" cy="680145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95936" y="3429000"/>
            <a:ext cx="370800" cy="680145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8064" y="2564904"/>
            <a:ext cx="370800" cy="680145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88024" y="1052736"/>
            <a:ext cx="370800" cy="680145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0152" y="3356992"/>
            <a:ext cx="370800" cy="680145"/>
          </a:xfrm>
          <a:prstGeom prst="rect">
            <a:avLst/>
          </a:prstGeom>
          <a:noFill/>
        </p:spPr>
      </p:pic>
      <p:pic>
        <p:nvPicPr>
          <p:cNvPr id="35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1340768"/>
            <a:ext cx="370800" cy="680145"/>
          </a:xfrm>
          <a:prstGeom prst="rect">
            <a:avLst/>
          </a:prstGeom>
          <a:noFill/>
        </p:spPr>
      </p:pic>
      <p:pic>
        <p:nvPicPr>
          <p:cNvPr id="36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40352" y="3284984"/>
            <a:ext cx="370800" cy="680145"/>
          </a:xfrm>
          <a:prstGeom prst="rect">
            <a:avLst/>
          </a:prstGeom>
          <a:noFill/>
        </p:spPr>
      </p:pic>
      <p:pic>
        <p:nvPicPr>
          <p:cNvPr id="37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76256" y="2348880"/>
            <a:ext cx="370800" cy="680145"/>
          </a:xfrm>
          <a:prstGeom prst="rect">
            <a:avLst/>
          </a:prstGeom>
          <a:noFill/>
        </p:spPr>
      </p:pic>
      <p:pic>
        <p:nvPicPr>
          <p:cNvPr id="38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1196752"/>
            <a:ext cx="370800" cy="68014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fgeronde rechthoek 2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2263" y="5085184"/>
              <a:ext cx="1147706" cy="90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64775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4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16505" y="4941168"/>
              <a:ext cx="741176" cy="1080000"/>
            </a:xfrm>
            <a:prstGeom prst="rect">
              <a:avLst/>
            </a:prstGeom>
          </p:spPr>
        </p:pic>
      </p:grpSp>
      <p:grpSp>
        <p:nvGrpSpPr>
          <p:cNvPr id="17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96136" y="5013176"/>
              <a:ext cx="1122935" cy="900000"/>
            </a:xfrm>
            <a:prstGeom prst="rect">
              <a:avLst/>
            </a:prstGeom>
          </p:spPr>
        </p:pic>
      </p:grpSp>
      <p:grpSp>
        <p:nvGrpSpPr>
          <p:cNvPr id="18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98338" y="4941168"/>
              <a:ext cx="709714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23554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31640" y="1484784"/>
            <a:ext cx="935122" cy="579810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15616" y="2996952"/>
            <a:ext cx="935122" cy="579810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55776" y="2276872"/>
            <a:ext cx="935122" cy="579810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635896" y="3212976"/>
            <a:ext cx="935122" cy="579810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63888" y="1196752"/>
            <a:ext cx="935122" cy="579810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20272" y="3284984"/>
            <a:ext cx="935122" cy="579810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2420888"/>
            <a:ext cx="935122" cy="579810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1484784"/>
            <a:ext cx="935122" cy="57981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395536" y="836712"/>
            <a:ext cx="8424936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44" y="5022079"/>
              <a:ext cx="1125000" cy="882194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12841" y="5014002"/>
              <a:ext cx="1122935" cy="898348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06163" y="5018883"/>
              <a:ext cx="1125000" cy="888586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1245" y="4941288"/>
              <a:ext cx="730285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77463" y="5013176"/>
              <a:ext cx="1016666" cy="90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29698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1600" y="1772816"/>
            <a:ext cx="467369" cy="833363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124744"/>
            <a:ext cx="467369" cy="833363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31640" y="3068960"/>
            <a:ext cx="467369" cy="833363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71800" y="2276872"/>
            <a:ext cx="467369" cy="833363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7904" y="3140968"/>
            <a:ext cx="467369" cy="833363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1124744"/>
            <a:ext cx="467369" cy="833363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60032" y="2564904"/>
            <a:ext cx="467369" cy="833363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92080" y="1268760"/>
            <a:ext cx="467369" cy="833363"/>
          </a:xfrm>
          <a:prstGeom prst="rect">
            <a:avLst/>
          </a:prstGeom>
          <a:noFill/>
        </p:spPr>
      </p:pic>
      <p:pic>
        <p:nvPicPr>
          <p:cNvPr id="31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00192" y="3284984"/>
            <a:ext cx="467369" cy="833363"/>
          </a:xfrm>
          <a:prstGeom prst="rect">
            <a:avLst/>
          </a:prstGeom>
          <a:noFill/>
        </p:spPr>
      </p:pic>
      <p:pic>
        <p:nvPicPr>
          <p:cNvPr id="32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028384" y="2852936"/>
            <a:ext cx="467369" cy="833363"/>
          </a:xfrm>
          <a:prstGeom prst="rect">
            <a:avLst/>
          </a:prstGeom>
          <a:noFill/>
        </p:spPr>
      </p:pic>
      <p:pic>
        <p:nvPicPr>
          <p:cNvPr id="33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1916832"/>
            <a:ext cx="467369" cy="833363"/>
          </a:xfrm>
          <a:prstGeom prst="rect">
            <a:avLst/>
          </a:prstGeom>
          <a:noFill/>
        </p:spPr>
      </p:pic>
      <p:pic>
        <p:nvPicPr>
          <p:cNvPr id="34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40352" y="1196752"/>
            <a:ext cx="467369" cy="83336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2770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936589" cy="1020614"/>
          </a:xfrm>
          <a:prstGeom prst="rect">
            <a:avLst/>
          </a:prstGeom>
          <a:noFill/>
        </p:spPr>
      </p:pic>
      <p:pic>
        <p:nvPicPr>
          <p:cNvPr id="32771" name="Picture 3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412776"/>
            <a:ext cx="1004791" cy="1105644"/>
          </a:xfrm>
          <a:prstGeom prst="rect">
            <a:avLst/>
          </a:prstGeom>
          <a:noFill/>
        </p:spPr>
      </p:pic>
      <p:pic>
        <p:nvPicPr>
          <p:cNvPr id="32772" name="Picture 4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04664"/>
            <a:ext cx="1159371" cy="1118592"/>
          </a:xfrm>
          <a:prstGeom prst="rect">
            <a:avLst/>
          </a:prstGeom>
          <a:noFill/>
        </p:spPr>
      </p:pic>
      <p:pic>
        <p:nvPicPr>
          <p:cNvPr id="32773" name="Picture 5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1628800"/>
            <a:ext cx="1088157" cy="768492"/>
          </a:xfrm>
          <a:prstGeom prst="rect">
            <a:avLst/>
          </a:prstGeom>
          <a:noFill/>
        </p:spPr>
      </p:pic>
      <p:pic>
        <p:nvPicPr>
          <p:cNvPr id="32774" name="Picture 6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5" y="404664"/>
            <a:ext cx="1140867" cy="1203611"/>
          </a:xfrm>
          <a:prstGeom prst="rect">
            <a:avLst/>
          </a:prstGeom>
          <a:noFill/>
        </p:spPr>
      </p:pic>
      <p:pic>
        <p:nvPicPr>
          <p:cNvPr id="32775" name="Picture 7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3933056"/>
            <a:ext cx="1065089" cy="1254473"/>
          </a:xfrm>
          <a:prstGeom prst="rect">
            <a:avLst/>
          </a:prstGeom>
          <a:noFill/>
        </p:spPr>
      </p:pic>
      <p:pic>
        <p:nvPicPr>
          <p:cNvPr id="32776" name="Picture 8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4941168"/>
            <a:ext cx="1174487" cy="1309638"/>
          </a:xfrm>
          <a:prstGeom prst="rect">
            <a:avLst/>
          </a:prstGeom>
          <a:noFill/>
        </p:spPr>
      </p:pic>
      <p:pic>
        <p:nvPicPr>
          <p:cNvPr id="32777" name="Picture 9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19872" y="3933056"/>
            <a:ext cx="1264667" cy="842470"/>
          </a:xfrm>
          <a:prstGeom prst="rect">
            <a:avLst/>
          </a:prstGeom>
          <a:noFill/>
        </p:spPr>
      </p:pic>
      <p:pic>
        <p:nvPicPr>
          <p:cNvPr id="32778" name="Picture 10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95736" y="5301208"/>
            <a:ext cx="1130800" cy="980257"/>
          </a:xfrm>
          <a:prstGeom prst="rect">
            <a:avLst/>
          </a:prstGeom>
          <a:noFill/>
        </p:spPr>
      </p:pic>
      <p:pic>
        <p:nvPicPr>
          <p:cNvPr id="32779" name="Picture 11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9552" y="4077072"/>
            <a:ext cx="1104598" cy="9278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293" y="4941168"/>
              <a:ext cx="506548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94529" y="4969458"/>
              <a:ext cx="703018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095" y="4941168"/>
              <a:ext cx="770001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40152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57728" y="4956379"/>
              <a:ext cx="709714" cy="1049577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195736" y="3933056"/>
            <a:ext cx="1248786" cy="1136114"/>
          </a:xfrm>
          <a:prstGeom prst="rect">
            <a:avLst/>
          </a:prstGeom>
        </p:spPr>
      </p:pic>
      <p:pic>
        <p:nvPicPr>
          <p:cNvPr id="8194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635896" y="1340768"/>
            <a:ext cx="711838" cy="941065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76056" y="2852936"/>
            <a:ext cx="711838" cy="94106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1560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31617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74005" y="4941168"/>
              <a:ext cx="744466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2446" y="4941168"/>
              <a:ext cx="709714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7442" y="4941168"/>
              <a:ext cx="730285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52320" y="3949070"/>
            <a:ext cx="1248786" cy="1136114"/>
          </a:xfrm>
          <a:prstGeom prst="rect">
            <a:avLst/>
          </a:prstGeom>
        </p:spPr>
      </p:pic>
      <p:pic>
        <p:nvPicPr>
          <p:cNvPr id="6146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2" y="1196752"/>
            <a:ext cx="504056" cy="782469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7864" y="2132856"/>
            <a:ext cx="504056" cy="782469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3284984"/>
            <a:ext cx="504056" cy="782469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2852936"/>
            <a:ext cx="504056" cy="782469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1268760"/>
            <a:ext cx="504056" cy="782469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4048" y="2132856"/>
            <a:ext cx="504056" cy="782469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3140968"/>
            <a:ext cx="504056" cy="782469"/>
          </a:xfrm>
          <a:prstGeom prst="rect">
            <a:avLst/>
          </a:prstGeom>
          <a:noFill/>
        </p:spPr>
      </p:pic>
      <p:pic>
        <p:nvPicPr>
          <p:cNvPr id="30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52120" y="1124744"/>
            <a:ext cx="504056" cy="78246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1560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45251" y="4961331"/>
              <a:ext cx="703018" cy="1039674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74005" y="4941168"/>
              <a:ext cx="744466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2361" y="4941168"/>
              <a:ext cx="709792" cy="1080119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7442" y="4941169"/>
              <a:ext cx="730285" cy="1079998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4098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51920" y="1196752"/>
            <a:ext cx="798190" cy="842088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2060848"/>
            <a:ext cx="798190" cy="842088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3212976"/>
            <a:ext cx="798190" cy="842088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3212976"/>
            <a:ext cx="798190" cy="842088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420888"/>
            <a:ext cx="798190" cy="842088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20072" y="1268760"/>
            <a:ext cx="798190" cy="84208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3648" y="4941168"/>
              <a:ext cx="770000" cy="1080000"/>
            </a:xfrm>
            <a:prstGeom prst="rect">
              <a:avLst/>
            </a:prstGeom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933056"/>
            <a:ext cx="1248786" cy="1136114"/>
          </a:xfrm>
          <a:prstGeom prst="rect">
            <a:avLst/>
          </a:prstGeom>
        </p:spPr>
      </p:pic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39752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91381" y="4956379"/>
              <a:ext cx="709714" cy="1049577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012160" y="4951454"/>
              <a:ext cx="730285" cy="1059427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57728" y="4941168"/>
              <a:ext cx="709714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7170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59115" y="1268760"/>
            <a:ext cx="895596" cy="864096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2852936"/>
            <a:ext cx="895596" cy="864096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76056" y="1844824"/>
            <a:ext cx="895596" cy="86409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67" y="4961329"/>
              <a:ext cx="730286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24527" y="4941168"/>
              <a:ext cx="744466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91381" y="4941168"/>
              <a:ext cx="709714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12160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1997" y="4941168"/>
              <a:ext cx="741176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3933056"/>
            <a:ext cx="1248786" cy="1136114"/>
          </a:xfrm>
          <a:prstGeom prst="rect">
            <a:avLst/>
          </a:prstGeom>
        </p:spPr>
      </p:pic>
      <p:pic>
        <p:nvPicPr>
          <p:cNvPr id="9218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1700808"/>
            <a:ext cx="796369" cy="562422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1052736"/>
            <a:ext cx="796369" cy="562422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2708920"/>
            <a:ext cx="796369" cy="562422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39952" y="3284984"/>
            <a:ext cx="796369" cy="562422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2924944"/>
            <a:ext cx="796369" cy="562422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16016" y="2060848"/>
            <a:ext cx="796369" cy="562422"/>
          </a:xfrm>
          <a:prstGeom prst="rect">
            <a:avLst/>
          </a:prstGeom>
          <a:noFill/>
        </p:spPr>
      </p:pic>
      <p:pic>
        <p:nvPicPr>
          <p:cNvPr id="29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64088" y="1052736"/>
            <a:ext cx="796369" cy="56242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627784" y="836712"/>
            <a:ext cx="4032448" cy="3528392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323528" y="4725144"/>
            <a:ext cx="1440160" cy="1512168"/>
            <a:chOff x="323528" y="4725144"/>
            <a:chExt cx="1440160" cy="1512168"/>
          </a:xfrm>
        </p:grpSpPr>
        <p:sp>
          <p:nvSpPr>
            <p:cNvPr id="5" name="Afgeronde rechthoek 4"/>
            <p:cNvSpPr/>
            <p:nvPr/>
          </p:nvSpPr>
          <p:spPr>
            <a:xfrm>
              <a:off x="323528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2" name="Afbeelding 11" descr="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2846" y="4941168"/>
              <a:ext cx="770000" cy="108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2051720" y="4725144"/>
            <a:ext cx="1440160" cy="1512168"/>
            <a:chOff x="2051720" y="4725144"/>
            <a:chExt cx="1440160" cy="1512168"/>
          </a:xfrm>
        </p:grpSpPr>
        <p:sp>
          <p:nvSpPr>
            <p:cNvPr id="8" name="Afgeronde rechthoek 7"/>
            <p:cNvSpPr/>
            <p:nvPr/>
          </p:nvSpPr>
          <p:spPr>
            <a:xfrm>
              <a:off x="20517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39752" y="4941168"/>
              <a:ext cx="812572" cy="1080000"/>
            </a:xfrm>
            <a:prstGeom prst="rect">
              <a:avLst/>
            </a:prstGeom>
          </p:spPr>
        </p:pic>
      </p:grpSp>
      <p:grpSp>
        <p:nvGrpSpPr>
          <p:cNvPr id="17" name="Groep 18"/>
          <p:cNvGrpSpPr/>
          <p:nvPr/>
        </p:nvGrpSpPr>
        <p:grpSpPr>
          <a:xfrm>
            <a:off x="3851920" y="4725144"/>
            <a:ext cx="1440160" cy="1512168"/>
            <a:chOff x="3851920" y="4725144"/>
            <a:chExt cx="1440160" cy="1512168"/>
          </a:xfrm>
        </p:grpSpPr>
        <p:sp>
          <p:nvSpPr>
            <p:cNvPr id="6" name="Afgeronde rechthoek 5"/>
            <p:cNvSpPr/>
            <p:nvPr/>
          </p:nvSpPr>
          <p:spPr>
            <a:xfrm>
              <a:off x="38519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4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095" y="4941168"/>
              <a:ext cx="730285" cy="1080000"/>
            </a:xfrm>
            <a:prstGeom prst="rect">
              <a:avLst/>
            </a:prstGeom>
          </p:spPr>
        </p:pic>
      </p:grpSp>
      <p:grpSp>
        <p:nvGrpSpPr>
          <p:cNvPr id="18" name="Groep 19"/>
          <p:cNvGrpSpPr/>
          <p:nvPr/>
        </p:nvGrpSpPr>
        <p:grpSpPr>
          <a:xfrm>
            <a:off x="5652120" y="4725144"/>
            <a:ext cx="1440160" cy="1512168"/>
            <a:chOff x="5652120" y="4725144"/>
            <a:chExt cx="1440160" cy="1512168"/>
          </a:xfrm>
        </p:grpSpPr>
        <p:sp>
          <p:nvSpPr>
            <p:cNvPr id="9" name="Afgeronde rechthoek 8"/>
            <p:cNvSpPr/>
            <p:nvPr/>
          </p:nvSpPr>
          <p:spPr>
            <a:xfrm>
              <a:off x="5652120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5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22446" y="4966375"/>
              <a:ext cx="709714" cy="1029585"/>
            </a:xfrm>
            <a:prstGeom prst="rect">
              <a:avLst/>
            </a:prstGeom>
          </p:spPr>
        </p:pic>
      </p:grpSp>
      <p:grpSp>
        <p:nvGrpSpPr>
          <p:cNvPr id="19" name="Groep 20"/>
          <p:cNvGrpSpPr/>
          <p:nvPr/>
        </p:nvGrpSpPr>
        <p:grpSpPr>
          <a:xfrm>
            <a:off x="7380312" y="4725144"/>
            <a:ext cx="1440160" cy="1512168"/>
            <a:chOff x="7380312" y="4725144"/>
            <a:chExt cx="1440160" cy="1512168"/>
          </a:xfrm>
        </p:grpSpPr>
        <p:sp>
          <p:nvSpPr>
            <p:cNvPr id="7" name="Afgeronde rechthoek 6"/>
            <p:cNvSpPr/>
            <p:nvPr/>
          </p:nvSpPr>
          <p:spPr>
            <a:xfrm>
              <a:off x="7380312" y="4725144"/>
              <a:ext cx="1440160" cy="1512168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 descr="6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57727" y="4941168"/>
              <a:ext cx="709714" cy="1080000"/>
            </a:xfrm>
            <a:prstGeom prst="rect">
              <a:avLst/>
            </a:prstGeom>
          </p:spPr>
        </p:pic>
      </p:grp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07904" y="260648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Hoeveel tel je?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4128" y="3949070"/>
            <a:ext cx="1248786" cy="1136114"/>
          </a:xfrm>
          <a:prstGeom prst="rect">
            <a:avLst/>
          </a:prstGeom>
        </p:spPr>
      </p:pic>
      <p:pic>
        <p:nvPicPr>
          <p:cNvPr id="10242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1196752"/>
            <a:ext cx="664467" cy="569764"/>
          </a:xfrm>
          <a:prstGeom prst="rect">
            <a:avLst/>
          </a:prstGeom>
          <a:noFill/>
        </p:spPr>
      </p:pic>
      <p:pic>
        <p:nvPicPr>
          <p:cNvPr id="24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2636912"/>
            <a:ext cx="664467" cy="569764"/>
          </a:xfrm>
          <a:prstGeom prst="rect">
            <a:avLst/>
          </a:prstGeom>
          <a:noFill/>
        </p:spPr>
      </p:pic>
      <p:pic>
        <p:nvPicPr>
          <p:cNvPr id="25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99992" y="3356992"/>
            <a:ext cx="664467" cy="569764"/>
          </a:xfrm>
          <a:prstGeom prst="rect">
            <a:avLst/>
          </a:prstGeom>
          <a:noFill/>
        </p:spPr>
      </p:pic>
      <p:pic>
        <p:nvPicPr>
          <p:cNvPr id="26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2708920"/>
            <a:ext cx="664467" cy="569764"/>
          </a:xfrm>
          <a:prstGeom prst="rect">
            <a:avLst/>
          </a:prstGeom>
          <a:noFill/>
        </p:spPr>
      </p:pic>
      <p:pic>
        <p:nvPicPr>
          <p:cNvPr id="27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132856"/>
            <a:ext cx="664467" cy="569764"/>
          </a:xfrm>
          <a:prstGeom prst="rect">
            <a:avLst/>
          </a:prstGeom>
          <a:noFill/>
        </p:spPr>
      </p:pic>
      <p:pic>
        <p:nvPicPr>
          <p:cNvPr id="28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1484784"/>
            <a:ext cx="664467" cy="56976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197</Words>
  <Application>Microsoft Office PowerPoint</Application>
  <PresentationFormat>Diavoorstelling (4:3)</PresentationFormat>
  <Paragraphs>68</Paragraphs>
  <Slides>33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4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  <vt:lpstr>Dia 28</vt:lpstr>
      <vt:lpstr>Dia 29</vt:lpstr>
      <vt:lpstr>Dia 30</vt:lpstr>
      <vt:lpstr>Dia 31</vt:lpstr>
      <vt:lpstr>Dia 32</vt:lpstr>
      <vt:lpstr>Dia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55</cp:revision>
  <dcterms:created xsi:type="dcterms:W3CDTF">2016-05-02T06:25:55Z</dcterms:created>
  <dcterms:modified xsi:type="dcterms:W3CDTF">2016-05-06T08:12:40Z</dcterms:modified>
</cp:coreProperties>
</file>