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60" r:id="rId3"/>
    <p:sldId id="261" r:id="rId4"/>
    <p:sldId id="268" r:id="rId5"/>
    <p:sldId id="257" r:id="rId6"/>
    <p:sldId id="270" r:id="rId7"/>
    <p:sldId id="269" r:id="rId8"/>
    <p:sldId id="275" r:id="rId9"/>
    <p:sldId id="274" r:id="rId10"/>
    <p:sldId id="272" r:id="rId11"/>
    <p:sldId id="276" r:id="rId12"/>
    <p:sldId id="271" r:id="rId13"/>
    <p:sldId id="273" r:id="rId14"/>
    <p:sldId id="277" r:id="rId15"/>
    <p:sldId id="279" r:id="rId16"/>
    <p:sldId id="278" r:id="rId17"/>
    <p:sldId id="266" r:id="rId18"/>
    <p:sldId id="259" r:id="rId19"/>
    <p:sldId id="263" r:id="rId20"/>
    <p:sldId id="282" r:id="rId21"/>
    <p:sldId id="283" r:id="rId22"/>
    <p:sldId id="280" r:id="rId23"/>
    <p:sldId id="287" r:id="rId24"/>
    <p:sldId id="281" r:id="rId25"/>
    <p:sldId id="265" r:id="rId26"/>
    <p:sldId id="264" r:id="rId27"/>
    <p:sldId id="262" r:id="rId28"/>
    <p:sldId id="284" r:id="rId29"/>
    <p:sldId id="285" r:id="rId30"/>
    <p:sldId id="289" r:id="rId31"/>
    <p:sldId id="286" r:id="rId32"/>
    <p:sldId id="288" r:id="rId33"/>
    <p:sldId id="291" r:id="rId3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knV1zCnSH4x6qZnPpAfuVA==" hashData="CJdLtJ9xyy7zr23pLeU13meziMI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85" autoAdjust="0"/>
    <p:restoredTop sz="94626" autoAdjust="0"/>
  </p:normalViewPr>
  <p:slideViewPr>
    <p:cSldViewPr>
      <p:cViewPr varScale="1">
        <p:scale>
          <a:sx n="101" d="100"/>
          <a:sy n="101" d="100"/>
        </p:scale>
        <p:origin x="-84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3BFB5-3207-4E6B-8FDA-AC63630BCE0B}" type="datetimeFigureOut">
              <a:rPr lang="nl-NL" smtClean="0"/>
              <a:pPr/>
              <a:t>6-5-2016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819C1-8CFF-4607-B7CE-07E40221D96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CF5C0-99FE-428E-8C2C-C2C2309DA72F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A642-42FD-443B-AFF5-FE55A44B1393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059D0-76C9-4050-BF17-194CA439A17A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1C12-D125-4ADE-B571-D464AF0C457C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CBC6D-B37D-473B-8ABA-53FD66268327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D58D5-25E1-4D3E-91C7-28250765521B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D98D-03F4-42A6-9F65-D9015090684C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55FF-7097-43F1-B799-AB94672890F9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A22E-D709-4910-9E58-E0B83935A6DF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1B203-9285-46FA-A329-BCAA2AD7A696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89EEA-FB9C-40E4-AC43-F74406DE4D9D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FBD84-EBB7-4460-8D22-5FBD2C15C4D9}" type="datetime1">
              <a:rPr lang="nl-NL" smtClean="0"/>
              <a:pPr/>
              <a:t>6-5-2016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3.png"/><Relationship Id="rId4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6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37.png"/><Relationship Id="rId4" Type="http://schemas.openxmlformats.org/officeDocument/2006/relationships/image" Target="../media/image4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4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50.png"/><Relationship Id="rId7" Type="http://schemas.openxmlformats.org/officeDocument/2006/relationships/image" Target="../media/image4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Relationship Id="rId9" Type="http://schemas.openxmlformats.org/officeDocument/2006/relationships/image" Target="../media/image5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audio" Target="../media/audio2.wav"/><Relationship Id="rId7" Type="http://schemas.openxmlformats.org/officeDocument/2006/relationships/image" Target="../media/image1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13.png"/><Relationship Id="rId10" Type="http://schemas.openxmlformats.org/officeDocument/2006/relationships/image" Target="../media/image56.png"/><Relationship Id="rId4" Type="http://schemas.openxmlformats.org/officeDocument/2006/relationships/image" Target="../media/image40.png"/><Relationship Id="rId9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26.png"/><Relationship Id="rId10" Type="http://schemas.openxmlformats.org/officeDocument/2006/relationships/image" Target="../media/image58.png"/><Relationship Id="rId4" Type="http://schemas.openxmlformats.org/officeDocument/2006/relationships/image" Target="../media/image47.png"/><Relationship Id="rId9" Type="http://schemas.openxmlformats.org/officeDocument/2006/relationships/image" Target="../media/image5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13.png"/><Relationship Id="rId10" Type="http://schemas.openxmlformats.org/officeDocument/2006/relationships/image" Target="../media/image59.png"/><Relationship Id="rId4" Type="http://schemas.openxmlformats.org/officeDocument/2006/relationships/image" Target="../media/image28.png"/><Relationship Id="rId9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audio" Target="../media/audio1.wav"/><Relationship Id="rId7" Type="http://schemas.openxmlformats.org/officeDocument/2006/relationships/image" Target="../media/image6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60.png"/><Relationship Id="rId10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audio" Target="../media/audio2.wav"/><Relationship Id="rId7" Type="http://schemas.openxmlformats.org/officeDocument/2006/relationships/image" Target="../media/image5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54.png"/><Relationship Id="rId10" Type="http://schemas.openxmlformats.org/officeDocument/2006/relationships/image" Target="../media/image63.png"/><Relationship Id="rId4" Type="http://schemas.openxmlformats.org/officeDocument/2006/relationships/image" Target="../media/image25.png"/><Relationship Id="rId9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64.png"/><Relationship Id="rId10" Type="http://schemas.openxmlformats.org/officeDocument/2006/relationships/image" Target="../media/image66.png"/><Relationship Id="rId4" Type="http://schemas.openxmlformats.org/officeDocument/2006/relationships/image" Target="../media/image37.png"/><Relationship Id="rId9" Type="http://schemas.openxmlformats.org/officeDocument/2006/relationships/image" Target="../media/image6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audio" Target="../media/audio2.wav"/><Relationship Id="rId7" Type="http://schemas.openxmlformats.org/officeDocument/2006/relationships/image" Target="../media/image6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16.png"/><Relationship Id="rId10" Type="http://schemas.openxmlformats.org/officeDocument/2006/relationships/image" Target="../media/image68.png"/><Relationship Id="rId4" Type="http://schemas.openxmlformats.org/officeDocument/2006/relationships/image" Target="../media/image24.png"/><Relationship Id="rId9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audio" Target="../media/audio2.wav"/><Relationship Id="rId7" Type="http://schemas.openxmlformats.org/officeDocument/2006/relationships/image" Target="../media/image6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42.png"/><Relationship Id="rId10" Type="http://schemas.openxmlformats.org/officeDocument/2006/relationships/image" Target="../media/image70.png"/><Relationship Id="rId4" Type="http://schemas.openxmlformats.org/officeDocument/2006/relationships/image" Target="../media/image6.png"/><Relationship Id="rId9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audio" Target="../media/audio1.wav"/><Relationship Id="rId7" Type="http://schemas.openxmlformats.org/officeDocument/2006/relationships/image" Target="../media/image7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1.png"/><Relationship Id="rId10" Type="http://schemas.openxmlformats.org/officeDocument/2006/relationships/image" Target="../media/image73.png"/><Relationship Id="rId4" Type="http://schemas.openxmlformats.org/officeDocument/2006/relationships/image" Target="../media/image28.png"/><Relationship Id="rId9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audio" Target="../media/audio2.wav"/><Relationship Id="rId7" Type="http://schemas.openxmlformats.org/officeDocument/2006/relationships/image" Target="../media/image3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5" Type="http://schemas.openxmlformats.org/officeDocument/2006/relationships/image" Target="../media/image16.png"/><Relationship Id="rId10" Type="http://schemas.openxmlformats.org/officeDocument/2006/relationships/image" Target="../media/image76.png"/><Relationship Id="rId4" Type="http://schemas.openxmlformats.org/officeDocument/2006/relationships/image" Target="../media/image65.png"/><Relationship Id="rId9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audio" Target="../media/audio2.wav"/><Relationship Id="rId7" Type="http://schemas.openxmlformats.org/officeDocument/2006/relationships/image" Target="../media/image5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jpeg"/><Relationship Id="rId10" Type="http://schemas.openxmlformats.org/officeDocument/2006/relationships/image" Target="../media/image79.png"/><Relationship Id="rId4" Type="http://schemas.openxmlformats.org/officeDocument/2006/relationships/image" Target="../media/image14.png"/><Relationship Id="rId9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audio" Target="../media/audio2.wav"/><Relationship Id="rId7" Type="http://schemas.openxmlformats.org/officeDocument/2006/relationships/image" Target="../media/image1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77.jpeg"/><Relationship Id="rId10" Type="http://schemas.openxmlformats.org/officeDocument/2006/relationships/image" Target="../media/image80.png"/><Relationship Id="rId4" Type="http://schemas.openxmlformats.org/officeDocument/2006/relationships/image" Target="../media/image33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audio" Target="../media/audio2.wav"/><Relationship Id="rId7" Type="http://schemas.openxmlformats.org/officeDocument/2006/relationships/image" Target="../media/image8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16.png"/><Relationship Id="rId10" Type="http://schemas.openxmlformats.org/officeDocument/2006/relationships/image" Target="../media/image82.png"/><Relationship Id="rId4" Type="http://schemas.openxmlformats.org/officeDocument/2006/relationships/image" Target="../media/image12.png"/><Relationship Id="rId9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audio" Target="../media/audio2.wav"/><Relationship Id="rId7" Type="http://schemas.openxmlformats.org/officeDocument/2006/relationships/image" Target="../media/image8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3.png"/><Relationship Id="rId10" Type="http://schemas.openxmlformats.org/officeDocument/2006/relationships/image" Target="../media/image19.png"/><Relationship Id="rId4" Type="http://schemas.openxmlformats.org/officeDocument/2006/relationships/image" Target="../media/image6.png"/><Relationship Id="rId9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audio" Target="../media/audio1.wav"/><Relationship Id="rId7" Type="http://schemas.openxmlformats.org/officeDocument/2006/relationships/image" Target="../media/image6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28.png"/><Relationship Id="rId10" Type="http://schemas.openxmlformats.org/officeDocument/2006/relationships/image" Target="../media/image84.png"/><Relationship Id="rId4" Type="http://schemas.openxmlformats.org/officeDocument/2006/relationships/image" Target="../media/image65.png"/><Relationship Id="rId9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50.png"/><Relationship Id="rId7" Type="http://schemas.openxmlformats.org/officeDocument/2006/relationships/image" Target="../media/image4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Relationship Id="rId9" Type="http://schemas.openxmlformats.org/officeDocument/2006/relationships/image" Target="../media/image5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audio" Target="../media/audio1.wav"/><Relationship Id="rId7" Type="http://schemas.openxmlformats.org/officeDocument/2006/relationships/image" Target="../media/image3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411760" y="1340768"/>
            <a:ext cx="2016224" cy="4176464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755576" y="40466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latin typeface="Comic Sans MS" pitchFamily="66" charset="0"/>
              </a:rPr>
              <a:t>Digibordles schaduwen zomer</a:t>
            </a:r>
            <a:endParaRPr lang="nl-NL" sz="3600" dirty="0">
              <a:latin typeface="Comic Sans MS" pitchFamily="66" charset="0"/>
            </a:endParaRPr>
          </a:p>
        </p:txBody>
      </p:sp>
      <p:grpSp>
        <p:nvGrpSpPr>
          <p:cNvPr id="7" name="Groep 6"/>
          <p:cNvGrpSpPr/>
          <p:nvPr/>
        </p:nvGrpSpPr>
        <p:grpSpPr>
          <a:xfrm>
            <a:off x="395536" y="4005064"/>
            <a:ext cx="1800200" cy="2016224"/>
            <a:chOff x="395536" y="4005064"/>
            <a:chExt cx="1800200" cy="2016224"/>
          </a:xfrm>
          <a:solidFill>
            <a:schemeClr val="bg1"/>
          </a:solidFill>
        </p:grpSpPr>
        <p:sp>
          <p:nvSpPr>
            <p:cNvPr id="8" name="Afgeronde rechthoek 7">
              <a:hlinkClick r:id="rId2" action="ppaction://hlinksldjump"/>
            </p:cNvPr>
            <p:cNvSpPr/>
            <p:nvPr/>
          </p:nvSpPr>
          <p:spPr>
            <a:xfrm>
              <a:off x="395536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9" name="Afbeelding 8" descr="papegaai.png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3608" y="4510990"/>
              <a:ext cx="534228" cy="629302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10" name="Groep 9"/>
          <p:cNvGrpSpPr/>
          <p:nvPr/>
        </p:nvGrpSpPr>
        <p:grpSpPr>
          <a:xfrm>
            <a:off x="6948264" y="4005064"/>
            <a:ext cx="1800200" cy="2016224"/>
            <a:chOff x="6948264" y="4005064"/>
            <a:chExt cx="1800200" cy="2016224"/>
          </a:xfrm>
          <a:solidFill>
            <a:schemeClr val="bg1"/>
          </a:solidFill>
        </p:grpSpPr>
        <p:sp>
          <p:nvSpPr>
            <p:cNvPr id="11" name="Afgeronde rechthoek 10">
              <a:hlinkClick r:id="rId4" action="ppaction://hlinksldjump"/>
            </p:cNvPr>
            <p:cNvSpPr/>
            <p:nvPr/>
          </p:nvSpPr>
          <p:spPr>
            <a:xfrm>
              <a:off x="6948264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" name="Tekstvak 11">
              <a:hlinkClick r:id="rId4" action="ppaction://hlinksldjump"/>
            </p:cNvPr>
            <p:cNvSpPr txBox="1"/>
            <p:nvPr/>
          </p:nvSpPr>
          <p:spPr>
            <a:xfrm>
              <a:off x="7308304" y="5445224"/>
              <a:ext cx="115212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 smtClean="0">
                  <a:latin typeface="Comic Sans MS" pitchFamily="66" charset="0"/>
                </a:rPr>
                <a:t>moeilijk</a:t>
              </a:r>
              <a:endParaRPr lang="nl-NL" dirty="0">
                <a:latin typeface="Comic Sans MS" pitchFamily="66" charset="0"/>
              </a:endParaRPr>
            </a:p>
          </p:txBody>
        </p:sp>
        <p:pic>
          <p:nvPicPr>
            <p:cNvPr id="13" name="Afbeelding 12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84368" y="4510990"/>
              <a:ext cx="534228" cy="629302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4" name="Afbeelding 13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36296" y="4510990"/>
              <a:ext cx="534228" cy="629302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6" name="Tekstvak 15">
            <a:hlinkClick r:id="rId2" action="ppaction://hlinksldjump"/>
          </p:cNvPr>
          <p:cNvSpPr txBox="1"/>
          <p:nvPr/>
        </p:nvSpPr>
        <p:spPr>
          <a:xfrm>
            <a:off x="61156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latin typeface="Comic Sans MS" pitchFamily="66" charset="0"/>
              </a:rPr>
              <a:t>makkelijk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8" name="Afgeronde rechthoek 17"/>
          <p:cNvSpPr/>
          <p:nvPr/>
        </p:nvSpPr>
        <p:spPr>
          <a:xfrm>
            <a:off x="4716016" y="1340768"/>
            <a:ext cx="2016224" cy="4176464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7" name="Picture 3" descr="D:\milou\website\tekeningen - kleur\thema's\seizoenen\zomer\sandaa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2060848"/>
            <a:ext cx="1407857" cy="2520000"/>
          </a:xfrm>
          <a:prstGeom prst="rect">
            <a:avLst/>
          </a:prstGeom>
          <a:noFill/>
        </p:spPr>
      </p:pic>
      <p:pic>
        <p:nvPicPr>
          <p:cNvPr id="19" name="Afbeelding 18" descr="sandaal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48" y="2061128"/>
            <a:ext cx="1408235" cy="25200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28184" y="4581128"/>
              <a:ext cx="1494654" cy="1296144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88565" y="4437112"/>
              <a:ext cx="1262517" cy="1584176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33641" y="4581128"/>
              <a:ext cx="1255582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3928" y="3645024"/>
            <a:ext cx="1176778" cy="1070603"/>
          </a:xfrm>
          <a:prstGeom prst="rect">
            <a:avLst/>
          </a:prstGeom>
        </p:spPr>
      </p:pic>
      <p:sp>
        <p:nvSpPr>
          <p:cNvPr id="16" name="PIJL-RECHTS 15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2290" name="Picture 2" descr="D:\milou\website\tekeningen - kleur\thema's\seizoenen\zomer\zome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35896" y="1052736"/>
            <a:ext cx="2050102" cy="2573387"/>
          </a:xfrm>
          <a:prstGeom prst="rect">
            <a:avLst/>
          </a:prstGeom>
          <a:noFill/>
        </p:spPr>
      </p:pic>
      <p:sp>
        <p:nvSpPr>
          <p:cNvPr id="17" name="Tekstvak 16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20121" y="4509120"/>
              <a:ext cx="928000" cy="144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70816" y="4581128"/>
              <a:ext cx="1243774" cy="1368151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0502" y="4609888"/>
              <a:ext cx="1461860" cy="131063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44208" y="3645024"/>
            <a:ext cx="1176778" cy="1070603"/>
          </a:xfrm>
          <a:prstGeom prst="rect">
            <a:avLst/>
          </a:prstGeom>
        </p:spPr>
      </p:pic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42" name="Picture 2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79912" y="1101278"/>
            <a:ext cx="1592262" cy="2471738"/>
          </a:xfrm>
          <a:prstGeom prst="rect">
            <a:avLst/>
          </a:prstGeom>
          <a:noFill/>
        </p:spPr>
      </p:pic>
      <p:sp>
        <p:nvSpPr>
          <p:cNvPr id="18" name="Tekstvak 17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80093" y="4509120"/>
              <a:ext cx="808057" cy="144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18527" y="4509120"/>
              <a:ext cx="1144074" cy="1512168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0502" y="4692727"/>
              <a:ext cx="1461860" cy="1144953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03648" y="3645024"/>
            <a:ext cx="1176778" cy="1070603"/>
          </a:xfrm>
          <a:prstGeom prst="rect">
            <a:avLst/>
          </a:prstGeom>
        </p:spPr>
      </p:pic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266" name="Picture 2" descr="D:\milou\website\tekeningen - kleur\thema's\seizoenen\zomer\rok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50356" y="1268760"/>
            <a:ext cx="2617788" cy="2049462"/>
          </a:xfrm>
          <a:prstGeom prst="rect">
            <a:avLst/>
          </a:prstGeom>
          <a:noFill/>
        </p:spPr>
      </p:pic>
      <p:sp>
        <p:nvSpPr>
          <p:cNvPr id="18" name="Tekstvak 17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68342" y="4725144"/>
              <a:ext cx="1529373" cy="108012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27866" y="4470231"/>
              <a:ext cx="904174" cy="1617995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65355" y="4581128"/>
              <a:ext cx="1392154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44208" y="3645024"/>
            <a:ext cx="1176778" cy="1070603"/>
          </a:xfrm>
          <a:prstGeom prst="rect">
            <a:avLst/>
          </a:prstGeom>
        </p:spPr>
      </p:pic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314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31840" y="1268760"/>
            <a:ext cx="2928938" cy="2068512"/>
          </a:xfrm>
          <a:prstGeom prst="rect">
            <a:avLst/>
          </a:prstGeom>
          <a:noFill/>
        </p:spPr>
      </p:pic>
      <p:sp>
        <p:nvSpPr>
          <p:cNvPr id="18" name="Tekstvak 17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91394" y="4509120"/>
              <a:ext cx="785454" cy="144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27866" y="4566323"/>
              <a:ext cx="904174" cy="1425812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79154" y="4581128"/>
              <a:ext cx="764555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03648" y="3645024"/>
            <a:ext cx="1176778" cy="1070603"/>
          </a:xfrm>
          <a:prstGeom prst="rect">
            <a:avLst/>
          </a:prstGeom>
        </p:spPr>
      </p:pic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338" name="Picture 2" descr="D:\milou\website\tekeningen - kleur\thema's\seizoenen\zomer\sandaa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23927" y="1124744"/>
            <a:ext cx="1405049" cy="2514972"/>
          </a:xfrm>
          <a:prstGeom prst="rect">
            <a:avLst/>
          </a:prstGeom>
          <a:noFill/>
        </p:spPr>
      </p:pic>
      <p:sp>
        <p:nvSpPr>
          <p:cNvPr id="18" name="Tekstvak 17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3903" y="4581128"/>
              <a:ext cx="1291178" cy="144016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65031" y="4581128"/>
              <a:ext cx="1255583" cy="1368152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52571" y="4581128"/>
              <a:ext cx="1417722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44208" y="3645024"/>
            <a:ext cx="1176778" cy="1070603"/>
          </a:xfrm>
          <a:prstGeom prst="rect">
            <a:avLst/>
          </a:prstGeom>
        </p:spPr>
      </p:pic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386" name="Picture 2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47864" y="980728"/>
            <a:ext cx="2466404" cy="2750218"/>
          </a:xfrm>
          <a:prstGeom prst="rect">
            <a:avLst/>
          </a:prstGeom>
          <a:noFill/>
        </p:spPr>
      </p:pic>
      <p:sp>
        <p:nvSpPr>
          <p:cNvPr id="18" name="Tekstvak 17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200" y="4653137"/>
              <a:ext cx="1354365" cy="1214258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67809" y="4653136"/>
              <a:ext cx="1457689" cy="1224136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0502" y="4638693"/>
              <a:ext cx="1461860" cy="125302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3928" y="3645024"/>
            <a:ext cx="1176778" cy="1070603"/>
          </a:xfrm>
          <a:prstGeom prst="rect">
            <a:avLst/>
          </a:prstGeom>
        </p:spPr>
      </p:pic>
      <p:sp>
        <p:nvSpPr>
          <p:cNvPr id="16" name="PIJL-RECHTS 15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5363" name="Picture 3" descr="D:\milou\website\tekeningen - kleur\thema's\seizoenen\zomer\shirt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75856" y="1196752"/>
            <a:ext cx="2627290" cy="2206824"/>
          </a:xfrm>
          <a:prstGeom prst="rect">
            <a:avLst/>
          </a:prstGeom>
          <a:noFill/>
        </p:spPr>
      </p:pic>
      <p:sp>
        <p:nvSpPr>
          <p:cNvPr id="18" name="Tekstvak 17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92D05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0070C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70C0"/>
              </a:solidFill>
            </a:endParaRPr>
          </a:p>
        </p:txBody>
      </p:sp>
      <p:pic>
        <p:nvPicPr>
          <p:cNvPr id="17410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1816906" cy="1916832"/>
          </a:xfrm>
          <a:prstGeom prst="rect">
            <a:avLst/>
          </a:prstGeom>
          <a:noFill/>
        </p:spPr>
      </p:pic>
      <p:pic>
        <p:nvPicPr>
          <p:cNvPr id="17411" name="Picture 3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052736"/>
            <a:ext cx="1303249" cy="1434058"/>
          </a:xfrm>
          <a:prstGeom prst="rect">
            <a:avLst/>
          </a:prstGeom>
          <a:noFill/>
        </p:spPr>
      </p:pic>
      <p:pic>
        <p:nvPicPr>
          <p:cNvPr id="17412" name="Picture 4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116632"/>
            <a:ext cx="1295343" cy="2010817"/>
          </a:xfrm>
          <a:prstGeom prst="rect">
            <a:avLst/>
          </a:prstGeom>
          <a:noFill/>
        </p:spPr>
      </p:pic>
      <p:pic>
        <p:nvPicPr>
          <p:cNvPr id="17413" name="Picture 5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4328" y="1412776"/>
            <a:ext cx="1281116" cy="1098525"/>
          </a:xfrm>
          <a:prstGeom prst="rect">
            <a:avLst/>
          </a:prstGeom>
          <a:noFill/>
        </p:spPr>
      </p:pic>
      <p:pic>
        <p:nvPicPr>
          <p:cNvPr id="17414" name="Picture 6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56176" y="3933056"/>
            <a:ext cx="1333941" cy="1571129"/>
          </a:xfrm>
          <a:prstGeom prst="rect">
            <a:avLst/>
          </a:prstGeom>
          <a:noFill/>
        </p:spPr>
      </p:pic>
      <p:pic>
        <p:nvPicPr>
          <p:cNvPr id="17415" name="Picture 7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79912" y="5085184"/>
            <a:ext cx="1777973" cy="1255663"/>
          </a:xfrm>
          <a:prstGeom prst="rect">
            <a:avLst/>
          </a:prstGeom>
          <a:noFill/>
        </p:spPr>
      </p:pic>
      <p:pic>
        <p:nvPicPr>
          <p:cNvPr id="17416" name="Picture 8" descr="D:\milou\website\tekeningen - kleur\thema's\seizoenen\zomer\rok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63688" y="3861048"/>
            <a:ext cx="1754233" cy="1373386"/>
          </a:xfrm>
          <a:prstGeom prst="rect">
            <a:avLst/>
          </a:prstGeom>
          <a:noFill/>
        </p:spPr>
      </p:pic>
      <p:pic>
        <p:nvPicPr>
          <p:cNvPr id="17417" name="Picture 9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512" y="5085184"/>
            <a:ext cx="1367204" cy="153531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61360" y="4653136"/>
              <a:ext cx="1285067" cy="1152128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35916" y="4465162"/>
              <a:ext cx="888073" cy="162813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03101" y="4581128"/>
              <a:ext cx="916661" cy="1368152"/>
            </a:xfrm>
            <a:prstGeom prst="rect">
              <a:avLst/>
            </a:prstGeom>
          </p:spPr>
        </p:pic>
      </p:grpSp>
      <p:grpSp>
        <p:nvGrpSpPr>
          <p:cNvPr id="28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02512" y="2276872"/>
              <a:ext cx="1265349" cy="1243533"/>
            </a:xfrm>
            <a:prstGeom prst="rect">
              <a:avLst/>
            </a:prstGeom>
          </p:spPr>
        </p:pic>
      </p:grpSp>
      <p:grpSp>
        <p:nvGrpSpPr>
          <p:cNvPr id="25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07549" y="2115098"/>
              <a:ext cx="920190" cy="1451070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55576" y="1268760"/>
            <a:ext cx="1176778" cy="1070603"/>
          </a:xfrm>
          <a:prstGeom prst="rect">
            <a:avLst/>
          </a:prstGeom>
        </p:spPr>
      </p:pic>
      <p:sp>
        <p:nvSpPr>
          <p:cNvPr id="22" name="PIJL-RECHTS 21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8434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912" y="1124744"/>
            <a:ext cx="1552751" cy="2448917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200" y="4515371"/>
              <a:ext cx="1293023" cy="1442218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90318" y="4653136"/>
              <a:ext cx="1411616" cy="1224136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0502" y="4638693"/>
              <a:ext cx="1461860" cy="125302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3928" y="3645024"/>
            <a:ext cx="1176778" cy="1070603"/>
          </a:xfrm>
          <a:prstGeom prst="rect">
            <a:avLst/>
          </a:prstGeom>
        </p:spPr>
      </p:pic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30602" y="2342874"/>
              <a:ext cx="1573846" cy="1111528"/>
            </a:xfrm>
            <a:prstGeom prst="rect">
              <a:avLst/>
            </a:prstGeom>
          </p:spPr>
        </p:pic>
      </p:grpSp>
      <p:grpSp>
        <p:nvGrpSpPr>
          <p:cNvPr id="16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93972" y="2204864"/>
              <a:ext cx="1322242" cy="1296144"/>
            </a:xfrm>
            <a:prstGeom prst="rect">
              <a:avLst/>
            </a:prstGeom>
          </p:spPr>
        </p:pic>
      </p:grpSp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482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347864" y="1268759"/>
            <a:ext cx="2376264" cy="2059913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26561" y="4725145"/>
              <a:ext cx="1457690" cy="1224136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82236" y="4581128"/>
              <a:ext cx="1512168" cy="129614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52571" y="4581128"/>
              <a:ext cx="1417722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03648" y="3645024"/>
            <a:ext cx="1176778" cy="1070603"/>
          </a:xfrm>
          <a:prstGeom prst="rect">
            <a:avLst/>
          </a:prstGeom>
        </p:spPr>
      </p:pic>
      <p:sp>
        <p:nvSpPr>
          <p:cNvPr id="18" name="PIJL-RECHTS 17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50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75856" y="1047303"/>
            <a:ext cx="2617787" cy="252571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16753" y="4509120"/>
              <a:ext cx="934736" cy="144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35916" y="4465162"/>
              <a:ext cx="888073" cy="162813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33641" y="4581128"/>
              <a:ext cx="1255582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3928" y="3645024"/>
            <a:ext cx="1176778" cy="1070603"/>
          </a:xfrm>
          <a:prstGeom prst="rect">
            <a:avLst/>
          </a:prstGeom>
        </p:spPr>
      </p:pic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30602" y="2342874"/>
              <a:ext cx="1573846" cy="1111528"/>
            </a:xfrm>
            <a:prstGeom prst="rect">
              <a:avLst/>
            </a:prstGeom>
          </p:spPr>
        </p:pic>
      </p:grpSp>
      <p:grpSp>
        <p:nvGrpSpPr>
          <p:cNvPr id="12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60509" y="2115098"/>
              <a:ext cx="814269" cy="1451070"/>
            </a:xfrm>
            <a:prstGeom prst="rect">
              <a:avLst/>
            </a:prstGeom>
          </p:spPr>
        </p:pic>
      </p:grpSp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5602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23928" y="1052736"/>
            <a:ext cx="1427162" cy="2617788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72763" y="4625748"/>
              <a:ext cx="1123574" cy="1323531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23929" y="4437112"/>
              <a:ext cx="1186532" cy="1584751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12944" y="4581128"/>
              <a:ext cx="1296976" cy="1368152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39666" y="2204864"/>
              <a:ext cx="1148757" cy="1441434"/>
            </a:xfrm>
            <a:prstGeom prst="rect">
              <a:avLst/>
            </a:prstGeom>
          </p:spPr>
        </p:pic>
      </p:grpSp>
      <p:grpSp>
        <p:nvGrpSpPr>
          <p:cNvPr id="12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11025" y="2157942"/>
              <a:ext cx="1268687" cy="1415074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419558" y="3645024"/>
            <a:ext cx="1176778" cy="1070603"/>
          </a:xfrm>
          <a:prstGeom prst="rect">
            <a:avLst/>
          </a:prstGeom>
        </p:spPr>
      </p:pic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2770" name="Picture 2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19872" y="1052736"/>
            <a:ext cx="2160588" cy="2544762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00193" y="4706501"/>
              <a:ext cx="1432122" cy="954747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27866" y="4604472"/>
              <a:ext cx="904174" cy="1349513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0502" y="4651384"/>
              <a:ext cx="1461860" cy="1227639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00902" y="2276872"/>
              <a:ext cx="1322240" cy="1296144"/>
            </a:xfrm>
            <a:prstGeom prst="rect">
              <a:avLst/>
            </a:prstGeom>
          </p:spPr>
        </p:pic>
      </p:grpSp>
      <p:grpSp>
        <p:nvGrpSpPr>
          <p:cNvPr id="12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54084" y="2204864"/>
              <a:ext cx="1400532" cy="1296144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55576" y="1268760"/>
            <a:ext cx="1176778" cy="1070603"/>
          </a:xfrm>
          <a:prstGeom prst="rect">
            <a:avLst/>
          </a:prstGeom>
        </p:spPr>
      </p:pic>
      <p:sp>
        <p:nvSpPr>
          <p:cNvPr id="22" name="PIJL-RECHTS 21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3554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75856" y="1124745"/>
            <a:ext cx="2644932" cy="2448272"/>
          </a:xfrm>
          <a:prstGeom prst="rect">
            <a:avLst/>
          </a:prstGeom>
          <a:noFill/>
        </p:spPr>
      </p:pic>
      <p:sp>
        <p:nvSpPr>
          <p:cNvPr id="25" name="Tekstvak 24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23215" y="4581128"/>
              <a:ext cx="1255582" cy="1368151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22953" y="4509120"/>
              <a:ext cx="1542615" cy="1512168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0502" y="4631351"/>
              <a:ext cx="1461860" cy="1267706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3928" y="3645024"/>
            <a:ext cx="1176778" cy="1070603"/>
          </a:xfrm>
          <a:prstGeom prst="rect">
            <a:avLst/>
          </a:prstGeom>
        </p:spPr>
      </p:pic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30602" y="2282307"/>
              <a:ext cx="1573846" cy="1232662"/>
            </a:xfrm>
            <a:prstGeom prst="rect">
              <a:avLst/>
            </a:prstGeom>
          </p:spPr>
        </p:pic>
      </p:grpSp>
      <p:grpSp>
        <p:nvGrpSpPr>
          <p:cNvPr id="12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29391" y="2420888"/>
              <a:ext cx="1394337" cy="864096"/>
            </a:xfrm>
            <a:prstGeom prst="rect">
              <a:avLst/>
            </a:prstGeom>
          </p:spPr>
        </p:pic>
      </p:grpSp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8674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17829" y="1046187"/>
            <a:ext cx="2578307" cy="2526829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200" y="4509119"/>
              <a:ext cx="1289109" cy="1447605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27866" y="4473587"/>
              <a:ext cx="904174" cy="161128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39545" y="4581128"/>
              <a:ext cx="1243774" cy="1368152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30602" y="2425929"/>
              <a:ext cx="1573846" cy="945419"/>
            </a:xfrm>
            <a:prstGeom prst="rect">
              <a:avLst/>
            </a:prstGeom>
          </p:spPr>
        </p:pic>
      </p:grpSp>
      <p:grpSp>
        <p:nvGrpSpPr>
          <p:cNvPr id="12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27584" y="2126815"/>
              <a:ext cx="1080120" cy="1427636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403648" y="3645024"/>
            <a:ext cx="1176778" cy="1070603"/>
          </a:xfrm>
          <a:prstGeom prst="rect">
            <a:avLst/>
          </a:prstGeom>
        </p:spPr>
      </p:pic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4578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19872" y="1124744"/>
            <a:ext cx="2259236" cy="2486000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2201" y="4542091"/>
              <a:ext cx="1383558" cy="1335181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49051" y="4725144"/>
              <a:ext cx="1471021" cy="1152128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0502" y="4631351"/>
              <a:ext cx="1461860" cy="1267706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30602" y="2425929"/>
              <a:ext cx="1573846" cy="945419"/>
            </a:xfrm>
            <a:prstGeom prst="rect">
              <a:avLst/>
            </a:prstGeom>
          </p:spPr>
        </p:pic>
      </p:grpSp>
      <p:grpSp>
        <p:nvGrpSpPr>
          <p:cNvPr id="16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27584" y="2246567"/>
              <a:ext cx="1205864" cy="1326449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236296" y="1268760"/>
            <a:ext cx="1176778" cy="1070603"/>
          </a:xfrm>
          <a:prstGeom prst="rect">
            <a:avLst/>
          </a:prstGeom>
        </p:spPr>
      </p:pic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2530" name="Picture 2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1484784"/>
            <a:ext cx="2686984" cy="1614661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16753" y="4509120"/>
              <a:ext cx="934736" cy="144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23929" y="4509120"/>
              <a:ext cx="1132618" cy="1512743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79154" y="4581128"/>
              <a:ext cx="764555" cy="1368152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64578" y="2204864"/>
              <a:ext cx="1295854" cy="1412034"/>
            </a:xfrm>
            <a:prstGeom prst="rect">
              <a:avLst/>
            </a:prstGeom>
          </p:spPr>
        </p:pic>
      </p:grpSp>
      <p:grpSp>
        <p:nvGrpSpPr>
          <p:cNvPr id="16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00077" y="2115098"/>
              <a:ext cx="935134" cy="1451070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419558" y="3645024"/>
            <a:ext cx="1176778" cy="1070603"/>
          </a:xfrm>
          <a:prstGeom prst="rect">
            <a:avLst/>
          </a:prstGeom>
        </p:spPr>
      </p:pic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1506" name="Picture 2" descr="D:\milou\website\tekeningen - kleur\thema's\seizoenen\zomer\wesp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067944" y="1268760"/>
            <a:ext cx="1354138" cy="2087562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70631" y="4797152"/>
              <a:ext cx="1510530" cy="936103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27866" y="4473587"/>
              <a:ext cx="904174" cy="161128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43956" y="4869160"/>
              <a:ext cx="1634952" cy="792088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63345" y="2160808"/>
              <a:ext cx="1469095" cy="1359598"/>
            </a:xfrm>
            <a:prstGeom prst="rect">
              <a:avLst/>
            </a:prstGeom>
          </p:spPr>
        </p:pic>
      </p:grpSp>
      <p:grpSp>
        <p:nvGrpSpPr>
          <p:cNvPr id="16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67021" y="2276872"/>
              <a:ext cx="1371944" cy="1152128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403648" y="3645024"/>
            <a:ext cx="1176778" cy="1070603"/>
          </a:xfrm>
          <a:prstGeom prst="rect">
            <a:avLst/>
          </a:prstGeom>
        </p:spPr>
      </p:pic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9458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37768" y="1628800"/>
            <a:ext cx="2946400" cy="1427162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71907" y="4552106"/>
              <a:ext cx="1024429" cy="1354027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95354" y="4465162"/>
              <a:ext cx="769197" cy="162813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27628" y="4581128"/>
              <a:ext cx="867608" cy="1368152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318602" y="2204864"/>
              <a:ext cx="964907" cy="1440160"/>
            </a:xfrm>
            <a:prstGeom prst="rect">
              <a:avLst/>
            </a:prstGeom>
          </p:spPr>
        </p:pic>
      </p:grpSp>
      <p:grpSp>
        <p:nvGrpSpPr>
          <p:cNvPr id="12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2198" y="2115098"/>
              <a:ext cx="810892" cy="1451070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236296" y="1268760"/>
            <a:ext cx="1176778" cy="1070603"/>
          </a:xfrm>
          <a:prstGeom prst="rect">
            <a:avLst/>
          </a:prstGeom>
        </p:spPr>
      </p:pic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1746" name="Picture 2" descr="D:\milou\website\tekeningen - kleur\thema's\seizoenen\zomer\bikini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07904" y="1132855"/>
            <a:ext cx="1656184" cy="2470349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28184" y="4797152"/>
              <a:ext cx="1601520" cy="864096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95354" y="4465162"/>
              <a:ext cx="769197" cy="162813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20583" y="4581128"/>
              <a:ext cx="881698" cy="1368152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64772" y="2132856"/>
              <a:ext cx="1089594" cy="1440160"/>
            </a:xfrm>
            <a:prstGeom prst="rect">
              <a:avLst/>
            </a:prstGeom>
          </p:spPr>
        </p:pic>
      </p:grpSp>
      <p:grpSp>
        <p:nvGrpSpPr>
          <p:cNvPr id="12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60509" y="2115098"/>
              <a:ext cx="814269" cy="1451070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55576" y="1268760"/>
            <a:ext cx="1176778" cy="1070603"/>
          </a:xfrm>
          <a:prstGeom prst="rect">
            <a:avLst/>
          </a:prstGeom>
        </p:spPr>
      </p:pic>
      <p:sp>
        <p:nvSpPr>
          <p:cNvPr id="22" name="PIJL-RECHTS 21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0722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51920" y="1124744"/>
            <a:ext cx="1427162" cy="2544762"/>
          </a:xfrm>
          <a:prstGeom prst="rect">
            <a:avLst/>
          </a:prstGeom>
          <a:noFill/>
        </p:spPr>
      </p:pic>
      <p:sp>
        <p:nvSpPr>
          <p:cNvPr id="25" name="Tekstvak 24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11953" y="4725144"/>
              <a:ext cx="1260141" cy="1080119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23928" y="4653136"/>
              <a:ext cx="1142529" cy="1274360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38247" y="4581128"/>
              <a:ext cx="646370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44208" y="3645024"/>
            <a:ext cx="1176778" cy="1070603"/>
          </a:xfrm>
          <a:prstGeom prst="rect">
            <a:avLst/>
          </a:prstGeom>
        </p:spPr>
      </p:pic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098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888" y="1412776"/>
            <a:ext cx="2049463" cy="1757363"/>
          </a:xfrm>
          <a:prstGeom prst="rect">
            <a:avLst/>
          </a:prstGeom>
          <a:noFill/>
        </p:spPr>
      </p:pic>
      <p:sp>
        <p:nvSpPr>
          <p:cNvPr id="18" name="Tekstvak 17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27536" y="4509120"/>
              <a:ext cx="913170" cy="144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27866" y="4473587"/>
              <a:ext cx="904174" cy="161128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03101" y="4581128"/>
              <a:ext cx="916661" cy="1368152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513447" y="2132856"/>
              <a:ext cx="730961" cy="1547204"/>
            </a:xfrm>
            <a:prstGeom prst="rect">
              <a:avLst/>
            </a:prstGeom>
          </p:spPr>
        </p:pic>
      </p:grpSp>
      <p:grpSp>
        <p:nvGrpSpPr>
          <p:cNvPr id="12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5576" y="2153312"/>
              <a:ext cx="1264263" cy="1419704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236296" y="1268760"/>
            <a:ext cx="1176778" cy="1070603"/>
          </a:xfrm>
          <a:prstGeom prst="rect">
            <a:avLst/>
          </a:prstGeom>
        </p:spPr>
      </p:pic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6626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067944" y="1196752"/>
            <a:ext cx="1098550" cy="2324100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12652" y="4581128"/>
              <a:ext cx="1343105" cy="1296143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35916" y="4465162"/>
              <a:ext cx="888073" cy="162813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65355" y="4581128"/>
              <a:ext cx="1392154" cy="1368152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45767" y="2132856"/>
              <a:ext cx="1365238" cy="1440160"/>
            </a:xfrm>
            <a:prstGeom prst="rect">
              <a:avLst/>
            </a:prstGeom>
          </p:spPr>
        </p:pic>
      </p:grpSp>
      <p:grpSp>
        <p:nvGrpSpPr>
          <p:cNvPr id="12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67021" y="2276872"/>
              <a:ext cx="1371944" cy="1152128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403648" y="3645024"/>
            <a:ext cx="1176778" cy="1070603"/>
          </a:xfrm>
          <a:prstGeom prst="rect">
            <a:avLst/>
          </a:prstGeom>
        </p:spPr>
      </p:pic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9698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91880" y="1268760"/>
            <a:ext cx="2124075" cy="2087562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70631" y="4797152"/>
              <a:ext cx="1510530" cy="936103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27866" y="4582770"/>
              <a:ext cx="904174" cy="1392917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27628" y="4581128"/>
              <a:ext cx="867608" cy="1368152"/>
            </a:xfrm>
            <a:prstGeom prst="rect">
              <a:avLst/>
            </a:prstGeom>
          </p:spPr>
        </p:pic>
      </p:grpSp>
      <p:grpSp>
        <p:nvGrpSpPr>
          <p:cNvPr id="7" name="Groep 27"/>
          <p:cNvGrpSpPr/>
          <p:nvPr/>
        </p:nvGrpSpPr>
        <p:grpSpPr>
          <a:xfrm>
            <a:off x="6876256" y="1916832"/>
            <a:ext cx="1872208" cy="1944216"/>
            <a:chOff x="6876256" y="1916832"/>
            <a:chExt cx="1872208" cy="1944216"/>
          </a:xfrm>
        </p:grpSpPr>
        <p:sp>
          <p:nvSpPr>
            <p:cNvPr id="17" name="Afgeronde rechthoek 16"/>
            <p:cNvSpPr/>
            <p:nvPr/>
          </p:nvSpPr>
          <p:spPr>
            <a:xfrm>
              <a:off x="6876256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3" name="Afbeelding 22" descr="schip.pn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00902" y="2204864"/>
              <a:ext cx="1469156" cy="1440160"/>
            </a:xfrm>
            <a:prstGeom prst="rect">
              <a:avLst/>
            </a:prstGeom>
          </p:spPr>
        </p:pic>
      </p:grpSp>
      <p:grpSp>
        <p:nvGrpSpPr>
          <p:cNvPr id="12" name="Groep 24"/>
          <p:cNvGrpSpPr/>
          <p:nvPr/>
        </p:nvGrpSpPr>
        <p:grpSpPr>
          <a:xfrm>
            <a:off x="467544" y="1916832"/>
            <a:ext cx="1872208" cy="1944216"/>
            <a:chOff x="467544" y="1916832"/>
            <a:chExt cx="1872208" cy="1944216"/>
          </a:xfrm>
        </p:grpSpPr>
        <p:sp>
          <p:nvSpPr>
            <p:cNvPr id="21" name="Afgeronde rechthoek 20"/>
            <p:cNvSpPr/>
            <p:nvPr/>
          </p:nvSpPr>
          <p:spPr>
            <a:xfrm>
              <a:off x="467544" y="1916832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4" name="Afbeelding 23" descr="zwaard 2.pn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4313" y="2239118"/>
              <a:ext cx="1284029" cy="1261890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419558" y="3645024"/>
            <a:ext cx="1176778" cy="1070603"/>
          </a:xfrm>
          <a:prstGeom prst="rect">
            <a:avLst/>
          </a:prstGeom>
        </p:spPr>
      </p:pic>
      <p:sp>
        <p:nvSpPr>
          <p:cNvPr id="25" name="PIJL-RECHTS 24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7651" name="Picture 3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75856" y="1556792"/>
            <a:ext cx="2598738" cy="1611312"/>
          </a:xfrm>
          <a:prstGeom prst="rect">
            <a:avLst/>
          </a:prstGeom>
          <a:noFill/>
        </p:spPr>
      </p:pic>
      <p:sp>
        <p:nvSpPr>
          <p:cNvPr id="26" name="Tekstvak 25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92D05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0070C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70C0"/>
              </a:solidFill>
            </a:endParaRPr>
          </a:p>
        </p:txBody>
      </p:sp>
      <p:pic>
        <p:nvPicPr>
          <p:cNvPr id="17410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1816906" cy="1916832"/>
          </a:xfrm>
          <a:prstGeom prst="rect">
            <a:avLst/>
          </a:prstGeom>
          <a:noFill/>
        </p:spPr>
      </p:pic>
      <p:pic>
        <p:nvPicPr>
          <p:cNvPr id="17411" name="Picture 3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052736"/>
            <a:ext cx="1303249" cy="1434058"/>
          </a:xfrm>
          <a:prstGeom prst="rect">
            <a:avLst/>
          </a:prstGeom>
          <a:noFill/>
        </p:spPr>
      </p:pic>
      <p:pic>
        <p:nvPicPr>
          <p:cNvPr id="17412" name="Picture 4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116632"/>
            <a:ext cx="1295343" cy="2010817"/>
          </a:xfrm>
          <a:prstGeom prst="rect">
            <a:avLst/>
          </a:prstGeom>
          <a:noFill/>
        </p:spPr>
      </p:pic>
      <p:pic>
        <p:nvPicPr>
          <p:cNvPr id="17413" name="Picture 5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4328" y="1412776"/>
            <a:ext cx="1281116" cy="1098525"/>
          </a:xfrm>
          <a:prstGeom prst="rect">
            <a:avLst/>
          </a:prstGeom>
          <a:noFill/>
        </p:spPr>
      </p:pic>
      <p:pic>
        <p:nvPicPr>
          <p:cNvPr id="17414" name="Picture 6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56176" y="3933056"/>
            <a:ext cx="1333941" cy="1571129"/>
          </a:xfrm>
          <a:prstGeom prst="rect">
            <a:avLst/>
          </a:prstGeom>
          <a:noFill/>
        </p:spPr>
      </p:pic>
      <p:pic>
        <p:nvPicPr>
          <p:cNvPr id="17415" name="Picture 7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79912" y="5085184"/>
            <a:ext cx="1777973" cy="1255663"/>
          </a:xfrm>
          <a:prstGeom prst="rect">
            <a:avLst/>
          </a:prstGeom>
          <a:noFill/>
        </p:spPr>
      </p:pic>
      <p:pic>
        <p:nvPicPr>
          <p:cNvPr id="17416" name="Picture 8" descr="D:\milou\website\tekeningen - kleur\thema's\seizoenen\zomer\rok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63688" y="3861048"/>
            <a:ext cx="1754233" cy="1373386"/>
          </a:xfrm>
          <a:prstGeom prst="rect">
            <a:avLst/>
          </a:prstGeom>
          <a:noFill/>
        </p:spPr>
      </p:pic>
      <p:pic>
        <p:nvPicPr>
          <p:cNvPr id="17417" name="Picture 9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512" y="5085184"/>
            <a:ext cx="1367204" cy="153531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27536" y="4509120"/>
              <a:ext cx="913170" cy="144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35916" y="4465162"/>
              <a:ext cx="888073" cy="162813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43874" y="4581128"/>
              <a:ext cx="1035115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03648" y="3645024"/>
            <a:ext cx="1176778" cy="1070603"/>
          </a:xfrm>
          <a:prstGeom prst="rect">
            <a:avLst/>
          </a:prstGeom>
        </p:spPr>
      </p:pic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122" name="Picture 2" descr="D:\milou\website\tekeningen - kleur\thema's\seizoenen\zomer\jurk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888" y="1124744"/>
            <a:ext cx="1848718" cy="2444044"/>
          </a:xfrm>
          <a:prstGeom prst="rect">
            <a:avLst/>
          </a:prstGeom>
          <a:noFill/>
        </p:spPr>
      </p:pic>
      <p:sp>
        <p:nvSpPr>
          <p:cNvPr id="18" name="Tekstvak 17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18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80093" y="4509120"/>
              <a:ext cx="808057" cy="1440000"/>
            </a:xfrm>
            <a:prstGeom prst="rect">
              <a:avLst/>
            </a:prstGeom>
          </p:spPr>
        </p:pic>
      </p:grpSp>
      <p:grpSp>
        <p:nvGrpSpPr>
          <p:cNvPr id="17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71417" y="4581128"/>
              <a:ext cx="1318885" cy="1296144"/>
            </a:xfrm>
            <a:prstGeom prst="rect">
              <a:avLst/>
            </a:prstGeom>
          </p:spPr>
        </p:pic>
      </p:grpSp>
      <p:grpSp>
        <p:nvGrpSpPr>
          <p:cNvPr id="16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12944" y="4581128"/>
              <a:ext cx="1296976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3928" y="3645024"/>
            <a:ext cx="1176778" cy="1070603"/>
          </a:xfrm>
          <a:prstGeom prst="rect">
            <a:avLst/>
          </a:prstGeom>
        </p:spPr>
      </p:pic>
      <p:sp>
        <p:nvSpPr>
          <p:cNvPr id="21" name="PIJL-RECHTS 20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074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1880" y="1340768"/>
            <a:ext cx="2124075" cy="2087562"/>
          </a:xfrm>
          <a:prstGeom prst="rect">
            <a:avLst/>
          </a:prstGeom>
          <a:noFill/>
        </p:spPr>
      </p:pic>
      <p:sp>
        <p:nvSpPr>
          <p:cNvPr id="20" name="Tekstvak 19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71907" y="4688796"/>
              <a:ext cx="1024429" cy="1080647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36278" y="4581128"/>
              <a:ext cx="1178312" cy="1296143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20583" y="4581128"/>
              <a:ext cx="881698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44208" y="3645024"/>
            <a:ext cx="1176778" cy="1070603"/>
          </a:xfrm>
          <a:prstGeom prst="rect">
            <a:avLst/>
          </a:prstGeom>
        </p:spPr>
      </p:pic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170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1880" y="1070024"/>
            <a:ext cx="2304256" cy="2430984"/>
          </a:xfrm>
          <a:prstGeom prst="rect">
            <a:avLst/>
          </a:prstGeom>
          <a:noFill/>
        </p:spPr>
      </p:pic>
      <p:sp>
        <p:nvSpPr>
          <p:cNvPr id="18" name="Tekstvak 17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2811" y="4581128"/>
              <a:ext cx="1218354" cy="1368152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07904" y="4725144"/>
              <a:ext cx="1512169" cy="1008112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0502" y="4631351"/>
              <a:ext cx="1461860" cy="1267706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3928" y="3645024"/>
            <a:ext cx="1176778" cy="1070603"/>
          </a:xfrm>
          <a:prstGeom prst="rect">
            <a:avLst/>
          </a:prstGeom>
        </p:spPr>
      </p:pic>
      <p:sp>
        <p:nvSpPr>
          <p:cNvPr id="16" name="PIJL-RECHTS 15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146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19872" y="1556792"/>
            <a:ext cx="2087563" cy="1390650"/>
          </a:xfrm>
          <a:prstGeom prst="rect">
            <a:avLst/>
          </a:prstGeom>
          <a:noFill/>
        </p:spPr>
      </p:pic>
      <p:sp>
        <p:nvSpPr>
          <p:cNvPr id="17" name="Tekstvak 16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16753" y="4509120"/>
              <a:ext cx="934736" cy="1440000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70445" y="4437112"/>
              <a:ext cx="1240015" cy="1656184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30502" y="4588753"/>
              <a:ext cx="1461860" cy="1352901"/>
            </a:xfrm>
            <a:prstGeom prst="rect">
              <a:avLst/>
            </a:prstGeom>
          </p:spPr>
        </p:pic>
      </p:grpSp>
      <p:sp>
        <p:nvSpPr>
          <p:cNvPr id="16" name="PIJL-RECHTS 15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218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80218" y="908720"/>
            <a:ext cx="2171902" cy="2901032"/>
          </a:xfrm>
          <a:prstGeom prst="rect">
            <a:avLst/>
          </a:prstGeom>
          <a:noFill/>
        </p:spPr>
      </p:pic>
      <p:sp>
        <p:nvSpPr>
          <p:cNvPr id="17" name="Tekstvak 16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23928" y="3645024"/>
            <a:ext cx="1176778" cy="1070603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987824" y="764704"/>
            <a:ext cx="3168352" cy="3168352"/>
          </a:xfrm>
          <a:prstGeom prst="roundRect">
            <a:avLst/>
          </a:prstGeom>
          <a:noFill/>
          <a:ln w="1016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grpSp>
        <p:nvGrpSpPr>
          <p:cNvPr id="2" name="Groep 17"/>
          <p:cNvGrpSpPr/>
          <p:nvPr/>
        </p:nvGrpSpPr>
        <p:grpSpPr>
          <a:xfrm>
            <a:off x="6084168" y="4293096"/>
            <a:ext cx="1872208" cy="1944216"/>
            <a:chOff x="6084168" y="4293096"/>
            <a:chExt cx="1872208" cy="1944216"/>
          </a:xfrm>
        </p:grpSpPr>
        <p:sp>
          <p:nvSpPr>
            <p:cNvPr id="9" name="Afgeronde rechthoek 8"/>
            <p:cNvSpPr/>
            <p:nvPr/>
          </p:nvSpPr>
          <p:spPr>
            <a:xfrm>
              <a:off x="608416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3" name="Afbeelding 12" descr="matroos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80318" y="4758208"/>
              <a:ext cx="1623169" cy="975048"/>
            </a:xfrm>
            <a:prstGeom prst="rect">
              <a:avLst/>
            </a:prstGeom>
          </p:spPr>
        </p:pic>
      </p:grpSp>
      <p:grpSp>
        <p:nvGrpSpPr>
          <p:cNvPr id="3" name="Groep 16"/>
          <p:cNvGrpSpPr/>
          <p:nvPr/>
        </p:nvGrpSpPr>
        <p:grpSpPr>
          <a:xfrm>
            <a:off x="3563888" y="4293096"/>
            <a:ext cx="1872208" cy="1944216"/>
            <a:chOff x="3563888" y="4293096"/>
            <a:chExt cx="1872208" cy="1944216"/>
          </a:xfrm>
        </p:grpSpPr>
        <p:sp>
          <p:nvSpPr>
            <p:cNvPr id="8" name="Afgeronde rechthoek 7"/>
            <p:cNvSpPr/>
            <p:nvPr/>
          </p:nvSpPr>
          <p:spPr>
            <a:xfrm>
              <a:off x="356388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4" name="Afbeelding 13" descr="kapitei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07904" y="4797152"/>
              <a:ext cx="1601520" cy="864096"/>
            </a:xfrm>
            <a:prstGeom prst="rect">
              <a:avLst/>
            </a:prstGeom>
          </p:spPr>
        </p:pic>
      </p:grpSp>
      <p:grpSp>
        <p:nvGrpSpPr>
          <p:cNvPr id="5" name="Groep 15"/>
          <p:cNvGrpSpPr/>
          <p:nvPr/>
        </p:nvGrpSpPr>
        <p:grpSpPr>
          <a:xfrm>
            <a:off x="1043608" y="4293096"/>
            <a:ext cx="1872208" cy="1944216"/>
            <a:chOff x="1043608" y="4293096"/>
            <a:chExt cx="1872208" cy="1944216"/>
          </a:xfrm>
        </p:grpSpPr>
        <p:sp>
          <p:nvSpPr>
            <p:cNvPr id="6" name="Afgeronde rechthoek 5"/>
            <p:cNvSpPr/>
            <p:nvPr/>
          </p:nvSpPr>
          <p:spPr>
            <a:xfrm>
              <a:off x="1043608" y="4293096"/>
              <a:ext cx="1872208" cy="1944216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5" name="Afbeelding 14" descr="piraat.pn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80706" y="4581128"/>
              <a:ext cx="1161452" cy="1368152"/>
            </a:xfrm>
            <a:prstGeom prst="rect">
              <a:avLst/>
            </a:prstGeom>
          </p:spPr>
        </p:pic>
      </p:grpSp>
      <p:pic>
        <p:nvPicPr>
          <p:cNvPr id="19" name="Afbeelding 18" descr="zon 3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03648" y="3645024"/>
            <a:ext cx="1176778" cy="1070603"/>
          </a:xfrm>
          <a:prstGeom prst="rect">
            <a:avLst/>
          </a:prstGeom>
        </p:spPr>
      </p:pic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194" name="Picture 2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1880" y="1052736"/>
            <a:ext cx="2160588" cy="2544762"/>
          </a:xfrm>
          <a:prstGeom prst="rect">
            <a:avLst/>
          </a:prstGeom>
          <a:noFill/>
        </p:spPr>
      </p:pic>
      <p:sp>
        <p:nvSpPr>
          <p:cNvPr id="18" name="Tekstvak 17"/>
          <p:cNvSpPr txBox="1"/>
          <p:nvPr/>
        </p:nvSpPr>
        <p:spPr>
          <a:xfrm>
            <a:off x="3203848" y="260648"/>
            <a:ext cx="2768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de juiste schaduw.</a:t>
            </a:r>
            <a:endParaRPr lang="nl-NL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227</Words>
  <Application>Microsoft Office PowerPoint</Application>
  <PresentationFormat>Diavoorstelling (4:3)</PresentationFormat>
  <Paragraphs>68</Paragraphs>
  <Slides>33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33</vt:i4>
      </vt:variant>
    </vt:vector>
  </HeadingPairs>
  <TitlesOfParts>
    <vt:vector size="34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  <vt:lpstr>Dia 22</vt:lpstr>
      <vt:lpstr>Dia 23</vt:lpstr>
      <vt:lpstr>Dia 24</vt:lpstr>
      <vt:lpstr>Dia 25</vt:lpstr>
      <vt:lpstr>Dia 26</vt:lpstr>
      <vt:lpstr>Dia 27</vt:lpstr>
      <vt:lpstr>Dia 28</vt:lpstr>
      <vt:lpstr>Dia 29</vt:lpstr>
      <vt:lpstr>Dia 30</vt:lpstr>
      <vt:lpstr>Dia 31</vt:lpstr>
      <vt:lpstr>Dia 32</vt:lpstr>
      <vt:lpstr>Dia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Gebruiker</cp:lastModifiedBy>
  <cp:revision>21</cp:revision>
  <dcterms:created xsi:type="dcterms:W3CDTF">2016-05-02T13:46:17Z</dcterms:created>
  <dcterms:modified xsi:type="dcterms:W3CDTF">2016-05-06T06:46:23Z</dcterms:modified>
</cp:coreProperties>
</file>