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77" r:id="rId4"/>
    <p:sldId id="276" r:id="rId5"/>
    <p:sldId id="278" r:id="rId6"/>
    <p:sldId id="273" r:id="rId7"/>
    <p:sldId id="279" r:id="rId8"/>
    <p:sldId id="274" r:id="rId9"/>
    <p:sldId id="281" r:id="rId10"/>
    <p:sldId id="280" r:id="rId11"/>
    <p:sldId id="275" r:id="rId12"/>
    <p:sldId id="282" r:id="rId13"/>
    <p:sldId id="283" r:id="rId14"/>
    <p:sldId id="272" r:id="rId1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jPPs8BVsR8P6TcIXFAbRFg==" hashData="E3tMB4xZbKriRT88ZNHEAtgxYv4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CCFF"/>
    <a:srgbClr val="9933FF"/>
    <a:srgbClr val="F3F0F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4" autoAdjust="0"/>
    <p:restoredTop sz="94743" autoAdjust="0"/>
  </p:normalViewPr>
  <p:slideViewPr>
    <p:cSldViewPr>
      <p:cViewPr>
        <p:scale>
          <a:sx n="90" d="100"/>
          <a:sy n="90" d="100"/>
        </p:scale>
        <p:origin x="-450" y="-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7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156FD-8FDD-4022-B92E-5FEAF2A056BE}" type="datetimeFigureOut">
              <a:rPr lang="nl-NL" smtClean="0"/>
              <a:pPr/>
              <a:t>5-5-2016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86512-2859-4F5E-95CE-F2A0F2B76ED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86512-2859-4F5E-95CE-F2A0F2B76ED6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86512-2859-4F5E-95CE-F2A0F2B76ED6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D1BB-3564-4113-A9F3-7565FE653466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B410-8FA1-4CAF-AEC3-F3F781FADECB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410C-1C8B-48CF-BCC2-2282A2635526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0E8A-2A0B-4FF3-B1CF-77D08AEC3727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C3938-173D-43BE-A50D-DCB7D78EE48C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0039-C4FE-4A7E-A312-65DF136640F3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45FF-60FC-4FE8-9AC3-FA4098723CAD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A05E-D11E-4C1C-ABD4-4626010F3432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F92C-F5DB-47C2-A8A8-7E0DB8751A58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5999-87B1-4084-A115-0397601AAAE0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F4BD-3CB0-484D-A425-75E6D7F4D323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BEA8-AC1A-4691-B4A3-5F6478490E3A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36D4E-E72A-46B6-89E1-C31707104C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2.wav"/><Relationship Id="rId7" Type="http://schemas.openxmlformats.org/officeDocument/2006/relationships/image" Target="../media/image1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971600" y="1844824"/>
            <a:ext cx="1944216" cy="3744416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/>
          <p:cNvSpPr txBox="1"/>
          <p:nvPr/>
        </p:nvSpPr>
        <p:spPr>
          <a:xfrm>
            <a:off x="683568" y="404664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latin typeface="Comic Sans MS" pitchFamily="66" charset="0"/>
              </a:rPr>
              <a:t>Digibordles rekenbegrippen</a:t>
            </a:r>
          </a:p>
          <a:p>
            <a:pPr algn="ctr"/>
            <a:r>
              <a:rPr lang="nl-NL" sz="3600" dirty="0" smtClean="0">
                <a:latin typeface="Comic Sans MS" pitchFamily="66" charset="0"/>
              </a:rPr>
              <a:t>zomer</a:t>
            </a:r>
            <a:endParaRPr lang="nl-NL" sz="3600" dirty="0">
              <a:latin typeface="Comic Sans MS" pitchFamily="66" charset="0"/>
            </a:endParaRPr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Afgeronde rechthoek 16"/>
          <p:cNvSpPr/>
          <p:nvPr/>
        </p:nvSpPr>
        <p:spPr>
          <a:xfrm>
            <a:off x="3419872" y="1844824"/>
            <a:ext cx="1944216" cy="3744416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Afgeronde rechthoek 19"/>
          <p:cNvSpPr/>
          <p:nvPr/>
        </p:nvSpPr>
        <p:spPr>
          <a:xfrm>
            <a:off x="6012160" y="1844824"/>
            <a:ext cx="1944216" cy="3744416"/>
          </a:xfrm>
          <a:prstGeom prst="roundRect">
            <a:avLst/>
          </a:prstGeom>
          <a:noFill/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PIJL-RECHTS 10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2348880"/>
            <a:ext cx="1427162" cy="2544763"/>
          </a:xfrm>
          <a:prstGeom prst="rect">
            <a:avLst/>
          </a:prstGeom>
          <a:noFill/>
        </p:spPr>
      </p:pic>
      <p:pic>
        <p:nvPicPr>
          <p:cNvPr id="12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3356992"/>
            <a:ext cx="785724" cy="1401019"/>
          </a:xfrm>
          <a:prstGeom prst="rect">
            <a:avLst/>
          </a:prstGeom>
          <a:noFill/>
        </p:spPr>
      </p:pic>
      <p:pic>
        <p:nvPicPr>
          <p:cNvPr id="13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12" y="2780928"/>
            <a:ext cx="1194263" cy="212948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126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smalst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683568" y="764704"/>
            <a:ext cx="360000" cy="36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923927" y="2890659"/>
              <a:ext cx="1368153" cy="1440000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83568" y="2780928"/>
              <a:ext cx="1656184" cy="1440000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588224" y="2857357"/>
              <a:ext cx="2038938" cy="144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1340768"/>
            <a:ext cx="1248786" cy="1136114"/>
          </a:xfrm>
          <a:prstGeom prst="rect">
            <a:avLst/>
          </a:prstGeom>
        </p:spPr>
      </p:pic>
      <p:sp>
        <p:nvSpPr>
          <p:cNvPr id="18" name="Rechthoek 17"/>
          <p:cNvSpPr/>
          <p:nvPr/>
        </p:nvSpPr>
        <p:spPr>
          <a:xfrm>
            <a:off x="1115616" y="764704"/>
            <a:ext cx="576000" cy="3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1763688" y="764704"/>
            <a:ext cx="720000" cy="3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743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Waar zie je van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klein</a:t>
            </a:r>
            <a:r>
              <a:rPr lang="nl-NL" dirty="0" smtClean="0">
                <a:latin typeface="Comic Sans MS" pitchFamily="66" charset="0"/>
              </a:rPr>
              <a:t> naar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groot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836712"/>
            <a:ext cx="360000" cy="360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Rechthoek 32"/>
          <p:cNvSpPr/>
          <p:nvPr/>
        </p:nvSpPr>
        <p:spPr>
          <a:xfrm>
            <a:off x="1475656" y="692696"/>
            <a:ext cx="50400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hoek 33"/>
          <p:cNvSpPr/>
          <p:nvPr/>
        </p:nvSpPr>
        <p:spPr>
          <a:xfrm>
            <a:off x="2051720" y="548752"/>
            <a:ext cx="648000" cy="64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40" name="Groep 39"/>
          <p:cNvGrpSpPr/>
          <p:nvPr/>
        </p:nvGrpSpPr>
        <p:grpSpPr>
          <a:xfrm>
            <a:off x="323528" y="1700808"/>
            <a:ext cx="4032448" cy="1872208"/>
            <a:chOff x="323528" y="1700808"/>
            <a:chExt cx="4032448" cy="1872208"/>
          </a:xfrm>
        </p:grpSpPr>
        <p:sp>
          <p:nvSpPr>
            <p:cNvPr id="4" name="Afgeronde rechthoek 3"/>
            <p:cNvSpPr/>
            <p:nvPr/>
          </p:nvSpPr>
          <p:spPr>
            <a:xfrm>
              <a:off x="323528" y="1700808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074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67544" y="2837735"/>
              <a:ext cx="504056" cy="423295"/>
            </a:xfrm>
            <a:prstGeom prst="rect">
              <a:avLst/>
            </a:prstGeom>
            <a:noFill/>
          </p:spPr>
        </p:pic>
        <p:pic>
          <p:nvPicPr>
            <p:cNvPr id="2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137350" y="2650704"/>
              <a:ext cx="698346" cy="586456"/>
            </a:xfrm>
            <a:prstGeom prst="rect">
              <a:avLst/>
            </a:prstGeom>
            <a:noFill/>
          </p:spPr>
        </p:pic>
        <p:pic>
          <p:nvPicPr>
            <p:cNvPr id="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2018462" y="2459131"/>
              <a:ext cx="897354" cy="753578"/>
            </a:xfrm>
            <a:prstGeom prst="rect">
              <a:avLst/>
            </a:prstGeom>
            <a:noFill/>
          </p:spPr>
        </p:pic>
        <p:pic>
          <p:nvPicPr>
            <p:cNvPr id="2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3109925" y="2331415"/>
              <a:ext cx="1030027" cy="864994"/>
            </a:xfrm>
            <a:prstGeom prst="rect">
              <a:avLst/>
            </a:prstGeom>
            <a:noFill/>
          </p:spPr>
        </p:pic>
      </p:grpSp>
      <p:grpSp>
        <p:nvGrpSpPr>
          <p:cNvPr id="42" name="Groep 41"/>
          <p:cNvGrpSpPr/>
          <p:nvPr/>
        </p:nvGrpSpPr>
        <p:grpSpPr>
          <a:xfrm>
            <a:off x="4716016" y="3933056"/>
            <a:ext cx="4032448" cy="1872208"/>
            <a:chOff x="4716016" y="3933056"/>
            <a:chExt cx="4032448" cy="1872208"/>
          </a:xfrm>
        </p:grpSpPr>
        <p:sp>
          <p:nvSpPr>
            <p:cNvPr id="20" name="Afgeronde rechthoek 19"/>
            <p:cNvSpPr/>
            <p:nvPr/>
          </p:nvSpPr>
          <p:spPr>
            <a:xfrm>
              <a:off x="4716016" y="3933056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6804248" y="4491655"/>
              <a:ext cx="1030027" cy="864994"/>
            </a:xfrm>
            <a:prstGeom prst="rect">
              <a:avLst/>
            </a:prstGeom>
            <a:noFill/>
          </p:spPr>
        </p:pic>
        <p:pic>
          <p:nvPicPr>
            <p:cNvPr id="2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4932040" y="4619371"/>
              <a:ext cx="897354" cy="753578"/>
            </a:xfrm>
            <a:prstGeom prst="rect">
              <a:avLst/>
            </a:prstGeom>
            <a:noFill/>
          </p:spPr>
        </p:pic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5940152" y="4810944"/>
              <a:ext cx="698346" cy="586456"/>
            </a:xfrm>
            <a:prstGeom prst="rect">
              <a:avLst/>
            </a:prstGeom>
            <a:noFill/>
          </p:spPr>
        </p:pic>
        <p:pic>
          <p:nvPicPr>
            <p:cNvPr id="3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956376" y="5003097"/>
              <a:ext cx="504056" cy="423295"/>
            </a:xfrm>
            <a:prstGeom prst="rect">
              <a:avLst/>
            </a:prstGeom>
            <a:noFill/>
          </p:spPr>
        </p:pic>
      </p:grpSp>
      <p:grpSp>
        <p:nvGrpSpPr>
          <p:cNvPr id="43" name="Groep 42"/>
          <p:cNvGrpSpPr/>
          <p:nvPr/>
        </p:nvGrpSpPr>
        <p:grpSpPr>
          <a:xfrm>
            <a:off x="323528" y="3933056"/>
            <a:ext cx="4032448" cy="1872208"/>
            <a:chOff x="323528" y="3933056"/>
            <a:chExt cx="4032448" cy="1872208"/>
          </a:xfrm>
        </p:grpSpPr>
        <p:sp>
          <p:nvSpPr>
            <p:cNvPr id="18" name="Afgeronde rechthoek 17"/>
            <p:cNvSpPr/>
            <p:nvPr/>
          </p:nvSpPr>
          <p:spPr>
            <a:xfrm>
              <a:off x="323528" y="3933056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467544" y="4491655"/>
              <a:ext cx="1030027" cy="864994"/>
            </a:xfrm>
            <a:prstGeom prst="rect">
              <a:avLst/>
            </a:prstGeom>
            <a:noFill/>
          </p:spPr>
        </p:pic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1619672" y="4619371"/>
              <a:ext cx="897354" cy="753578"/>
            </a:xfrm>
            <a:prstGeom prst="rect">
              <a:avLst/>
            </a:prstGeom>
            <a:noFill/>
          </p:spPr>
        </p:pic>
        <p:pic>
          <p:nvPicPr>
            <p:cNvPr id="3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2771800" y="4810944"/>
              <a:ext cx="698346" cy="586456"/>
            </a:xfrm>
            <a:prstGeom prst="rect">
              <a:avLst/>
            </a:prstGeom>
            <a:noFill/>
          </p:spPr>
        </p:pic>
        <p:pic>
          <p:nvPicPr>
            <p:cNvPr id="3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635896" y="5003097"/>
              <a:ext cx="504056" cy="423295"/>
            </a:xfrm>
            <a:prstGeom prst="rect">
              <a:avLst/>
            </a:prstGeom>
            <a:noFill/>
          </p:spPr>
        </p:pic>
      </p:grpSp>
      <p:grpSp>
        <p:nvGrpSpPr>
          <p:cNvPr id="41" name="Groep 40"/>
          <p:cNvGrpSpPr/>
          <p:nvPr/>
        </p:nvGrpSpPr>
        <p:grpSpPr>
          <a:xfrm>
            <a:off x="4716016" y="1700808"/>
            <a:ext cx="4032448" cy="1872208"/>
            <a:chOff x="4716016" y="1700808"/>
            <a:chExt cx="4032448" cy="1872208"/>
          </a:xfrm>
        </p:grpSpPr>
        <p:sp>
          <p:nvSpPr>
            <p:cNvPr id="19" name="Afgeronde rechthoek 18"/>
            <p:cNvSpPr/>
            <p:nvPr/>
          </p:nvSpPr>
          <p:spPr>
            <a:xfrm>
              <a:off x="4716016" y="1700808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5652120" y="2259407"/>
              <a:ext cx="1030027" cy="864994"/>
            </a:xfrm>
            <a:prstGeom prst="rect">
              <a:avLst/>
            </a:prstGeom>
            <a:noFill/>
          </p:spPr>
        </p:pic>
        <p:pic>
          <p:nvPicPr>
            <p:cNvPr id="3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7668344" y="2387123"/>
              <a:ext cx="897354" cy="753578"/>
            </a:xfrm>
            <a:prstGeom prst="rect">
              <a:avLst/>
            </a:prstGeom>
            <a:noFill/>
          </p:spPr>
        </p:pic>
        <p:pic>
          <p:nvPicPr>
            <p:cNvPr id="3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6804248" y="2578696"/>
              <a:ext cx="698346" cy="586456"/>
            </a:xfrm>
            <a:prstGeom prst="rect">
              <a:avLst/>
            </a:prstGeom>
            <a:noFill/>
          </p:spPr>
        </p:pic>
        <p:pic>
          <p:nvPicPr>
            <p:cNvPr id="3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004048" y="2698841"/>
              <a:ext cx="504056" cy="423295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1196752"/>
            <a:ext cx="1248786" cy="113611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3" name="Groep 41"/>
          <p:cNvGrpSpPr/>
          <p:nvPr/>
        </p:nvGrpSpPr>
        <p:grpSpPr>
          <a:xfrm>
            <a:off x="4716016" y="3933056"/>
            <a:ext cx="4032448" cy="1872208"/>
            <a:chOff x="4716016" y="3933056"/>
            <a:chExt cx="4032448" cy="1872208"/>
          </a:xfrm>
        </p:grpSpPr>
        <p:sp>
          <p:nvSpPr>
            <p:cNvPr id="20" name="Afgeronde rechthoek 19"/>
            <p:cNvSpPr/>
            <p:nvPr/>
          </p:nvSpPr>
          <p:spPr>
            <a:xfrm>
              <a:off x="4716016" y="3933056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998799" y="4077072"/>
              <a:ext cx="438930" cy="1433527"/>
            </a:xfrm>
            <a:prstGeom prst="rect">
              <a:avLst/>
            </a:prstGeom>
            <a:noFill/>
          </p:spPr>
        </p:pic>
        <p:pic>
          <p:nvPicPr>
            <p:cNvPr id="2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054583" y="4725144"/>
              <a:ext cx="438930" cy="785455"/>
            </a:xfrm>
            <a:prstGeom prst="rect">
              <a:avLst/>
            </a:prstGeom>
            <a:noFill/>
          </p:spPr>
        </p:pic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990687" y="4581128"/>
              <a:ext cx="438930" cy="929471"/>
            </a:xfrm>
            <a:prstGeom prst="rect">
              <a:avLst/>
            </a:prstGeom>
            <a:noFill/>
          </p:spPr>
        </p:pic>
        <p:pic>
          <p:nvPicPr>
            <p:cNvPr id="3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934903" y="4437112"/>
              <a:ext cx="438930" cy="1073487"/>
            </a:xfrm>
            <a:prstGeom prst="rect">
              <a:avLst/>
            </a:prstGeom>
            <a:noFill/>
          </p:spPr>
        </p:pic>
      </p:grpSp>
      <p:grpSp>
        <p:nvGrpSpPr>
          <p:cNvPr id="5" name="Groep 42"/>
          <p:cNvGrpSpPr/>
          <p:nvPr/>
        </p:nvGrpSpPr>
        <p:grpSpPr>
          <a:xfrm>
            <a:off x="323528" y="3933056"/>
            <a:ext cx="4032448" cy="1872208"/>
            <a:chOff x="323528" y="3933056"/>
            <a:chExt cx="4032448" cy="1872208"/>
          </a:xfrm>
        </p:grpSpPr>
        <p:sp>
          <p:nvSpPr>
            <p:cNvPr id="18" name="Afgeronde rechthoek 17"/>
            <p:cNvSpPr/>
            <p:nvPr/>
          </p:nvSpPr>
          <p:spPr>
            <a:xfrm>
              <a:off x="323528" y="3933056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54143" y="4077072"/>
              <a:ext cx="438930" cy="1433527"/>
            </a:xfrm>
            <a:prstGeom prst="rect">
              <a:avLst/>
            </a:prstGeom>
            <a:noFill/>
          </p:spPr>
        </p:pic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490247" y="4293096"/>
              <a:ext cx="438930" cy="1217503"/>
            </a:xfrm>
            <a:prstGeom prst="rect">
              <a:avLst/>
            </a:prstGeom>
            <a:noFill/>
          </p:spPr>
        </p:pic>
        <p:pic>
          <p:nvPicPr>
            <p:cNvPr id="3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2462295" y="4731777"/>
              <a:ext cx="438930" cy="785455"/>
            </a:xfrm>
            <a:prstGeom prst="rect">
              <a:avLst/>
            </a:prstGeom>
            <a:noFill/>
          </p:spPr>
        </p:pic>
        <p:pic>
          <p:nvPicPr>
            <p:cNvPr id="3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470407" y="4509121"/>
              <a:ext cx="438930" cy="1008112"/>
            </a:xfrm>
            <a:prstGeom prst="rect">
              <a:avLst/>
            </a:prstGeom>
            <a:noFill/>
          </p:spPr>
        </p:pic>
      </p:grpSp>
      <p:grpSp>
        <p:nvGrpSpPr>
          <p:cNvPr id="6" name="Groep 40"/>
          <p:cNvGrpSpPr/>
          <p:nvPr/>
        </p:nvGrpSpPr>
        <p:grpSpPr>
          <a:xfrm>
            <a:off x="4716016" y="1700808"/>
            <a:ext cx="4032448" cy="1872208"/>
            <a:chOff x="4716016" y="1700808"/>
            <a:chExt cx="4032448" cy="1872208"/>
          </a:xfrm>
        </p:grpSpPr>
        <p:sp>
          <p:nvSpPr>
            <p:cNvPr id="19" name="Afgeronde rechthoek 18"/>
            <p:cNvSpPr/>
            <p:nvPr/>
          </p:nvSpPr>
          <p:spPr>
            <a:xfrm>
              <a:off x="4716016" y="1700808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026751" y="2348880"/>
              <a:ext cx="438930" cy="929471"/>
            </a:xfrm>
            <a:prstGeom prst="rect">
              <a:avLst/>
            </a:prstGeom>
            <a:noFill/>
          </p:spPr>
        </p:pic>
        <p:pic>
          <p:nvPicPr>
            <p:cNvPr id="3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970967" y="1916832"/>
              <a:ext cx="438930" cy="1361519"/>
            </a:xfrm>
            <a:prstGeom prst="rect">
              <a:avLst/>
            </a:prstGeom>
            <a:noFill/>
          </p:spPr>
        </p:pic>
        <p:pic>
          <p:nvPicPr>
            <p:cNvPr id="3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034863" y="2132856"/>
              <a:ext cx="438930" cy="1145495"/>
            </a:xfrm>
            <a:prstGeom prst="rect">
              <a:avLst/>
            </a:prstGeom>
            <a:noFill/>
          </p:spPr>
        </p:pic>
        <p:pic>
          <p:nvPicPr>
            <p:cNvPr id="3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126591" y="2564904"/>
              <a:ext cx="438930" cy="713447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27984" y="1052736"/>
            <a:ext cx="1248786" cy="1136114"/>
          </a:xfrm>
          <a:prstGeom prst="rect">
            <a:avLst/>
          </a:prstGeom>
        </p:spPr>
      </p:pic>
      <p:sp>
        <p:nvSpPr>
          <p:cNvPr id="40" name="Tekstvak 39"/>
          <p:cNvSpPr txBox="1"/>
          <p:nvPr/>
        </p:nvSpPr>
        <p:spPr>
          <a:xfrm>
            <a:off x="3131840" y="692696"/>
            <a:ext cx="3549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Waar zie je van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kort</a:t>
            </a:r>
            <a:r>
              <a:rPr lang="nl-NL" dirty="0" smtClean="0">
                <a:latin typeface="Comic Sans MS" pitchFamily="66" charset="0"/>
              </a:rPr>
              <a:t> naar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lang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41" name="Rechthoek 40"/>
          <p:cNvSpPr/>
          <p:nvPr/>
        </p:nvSpPr>
        <p:spPr>
          <a:xfrm>
            <a:off x="1043608" y="764704"/>
            <a:ext cx="288032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Rechthoek 41"/>
          <p:cNvSpPr/>
          <p:nvPr/>
        </p:nvSpPr>
        <p:spPr>
          <a:xfrm>
            <a:off x="1403648" y="584752"/>
            <a:ext cx="288032" cy="612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3" name="Rechthoek 42"/>
          <p:cNvSpPr/>
          <p:nvPr/>
        </p:nvSpPr>
        <p:spPr>
          <a:xfrm>
            <a:off x="1763688" y="404664"/>
            <a:ext cx="288032" cy="7920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44" name="Groep 39"/>
          <p:cNvGrpSpPr/>
          <p:nvPr/>
        </p:nvGrpSpPr>
        <p:grpSpPr>
          <a:xfrm>
            <a:off x="323528" y="1700808"/>
            <a:ext cx="4032448" cy="1872208"/>
            <a:chOff x="323528" y="1700808"/>
            <a:chExt cx="4032448" cy="1872208"/>
          </a:xfrm>
        </p:grpSpPr>
        <p:sp>
          <p:nvSpPr>
            <p:cNvPr id="45" name="Afgeronde rechthoek 44"/>
            <p:cNvSpPr/>
            <p:nvPr/>
          </p:nvSpPr>
          <p:spPr>
            <a:xfrm>
              <a:off x="323528" y="1700808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90087" y="2348880"/>
              <a:ext cx="438930" cy="929471"/>
            </a:xfrm>
            <a:prstGeom prst="rect">
              <a:avLst/>
            </a:prstGeom>
            <a:noFill/>
          </p:spPr>
        </p:pic>
        <p:pic>
          <p:nvPicPr>
            <p:cNvPr id="4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598199" y="2132856"/>
              <a:ext cx="438930" cy="1145495"/>
            </a:xfrm>
            <a:prstGeom prst="rect">
              <a:avLst/>
            </a:prstGeom>
            <a:noFill/>
          </p:spPr>
        </p:pic>
        <p:pic>
          <p:nvPicPr>
            <p:cNvPr id="4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2606311" y="1844824"/>
              <a:ext cx="438930" cy="1433527"/>
            </a:xfrm>
            <a:prstGeom prst="rect">
              <a:avLst/>
            </a:prstGeom>
            <a:noFill/>
          </p:spPr>
        </p:pic>
        <p:pic>
          <p:nvPicPr>
            <p:cNvPr id="4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542415" y="2492896"/>
              <a:ext cx="438930" cy="785455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39"/>
          <p:cNvGrpSpPr/>
          <p:nvPr/>
        </p:nvGrpSpPr>
        <p:grpSpPr>
          <a:xfrm>
            <a:off x="395536" y="1556792"/>
            <a:ext cx="8208912" cy="1152128"/>
            <a:chOff x="323528" y="1700808"/>
            <a:chExt cx="4032448" cy="1872208"/>
          </a:xfrm>
        </p:grpSpPr>
        <p:sp>
          <p:nvSpPr>
            <p:cNvPr id="4" name="Afgeronde rechthoek 3"/>
            <p:cNvSpPr/>
            <p:nvPr/>
          </p:nvSpPr>
          <p:spPr>
            <a:xfrm>
              <a:off x="323528" y="1700808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074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78266" y="2034198"/>
              <a:ext cx="559539" cy="1147083"/>
            </a:xfrm>
            <a:prstGeom prst="rect">
              <a:avLst/>
            </a:prstGeom>
            <a:noFill/>
          </p:spPr>
        </p:pic>
        <p:pic>
          <p:nvPicPr>
            <p:cNvPr id="2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420071" y="2034196"/>
              <a:ext cx="778192" cy="1147086"/>
            </a:xfrm>
            <a:prstGeom prst="rect">
              <a:avLst/>
            </a:prstGeom>
            <a:noFill/>
          </p:spPr>
        </p:pic>
        <p:pic>
          <p:nvPicPr>
            <p:cNvPr id="2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2587358" y="2034198"/>
              <a:ext cx="424469" cy="1147083"/>
            </a:xfrm>
            <a:prstGeom prst="rect">
              <a:avLst/>
            </a:prstGeom>
            <a:noFill/>
          </p:spPr>
        </p:pic>
        <p:pic>
          <p:nvPicPr>
            <p:cNvPr id="2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400923" y="2034198"/>
              <a:ext cx="630284" cy="1147083"/>
            </a:xfrm>
            <a:prstGeom prst="rect">
              <a:avLst/>
            </a:prstGeom>
            <a:noFill/>
          </p:spPr>
        </p:pic>
      </p:grpSp>
      <p:grpSp>
        <p:nvGrpSpPr>
          <p:cNvPr id="5" name="Groep 42"/>
          <p:cNvGrpSpPr/>
          <p:nvPr/>
        </p:nvGrpSpPr>
        <p:grpSpPr>
          <a:xfrm>
            <a:off x="323528" y="4869157"/>
            <a:ext cx="8352928" cy="1224135"/>
            <a:chOff x="323528" y="3933056"/>
            <a:chExt cx="4032448" cy="1872208"/>
          </a:xfrm>
        </p:grpSpPr>
        <p:sp>
          <p:nvSpPr>
            <p:cNvPr id="18" name="Afgeronde rechthoek 17"/>
            <p:cNvSpPr/>
            <p:nvPr/>
          </p:nvSpPr>
          <p:spPr>
            <a:xfrm>
              <a:off x="323528" y="3933056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601628" y="4301750"/>
              <a:ext cx="417150" cy="1079608"/>
            </a:xfrm>
            <a:prstGeom prst="rect">
              <a:avLst/>
            </a:prstGeom>
            <a:noFill/>
          </p:spPr>
        </p:pic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331640" y="4301752"/>
              <a:ext cx="799537" cy="1079608"/>
            </a:xfrm>
            <a:prstGeom prst="rect">
              <a:avLst/>
            </a:prstGeom>
            <a:noFill/>
          </p:spPr>
        </p:pic>
        <p:pic>
          <p:nvPicPr>
            <p:cNvPr id="36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2554635" y="4301752"/>
              <a:ext cx="549892" cy="1079608"/>
            </a:xfrm>
            <a:prstGeom prst="rect">
              <a:avLst/>
            </a:prstGeom>
            <a:noFill/>
          </p:spPr>
        </p:pic>
        <p:pic>
          <p:nvPicPr>
            <p:cNvPr id="38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382626" y="4301752"/>
              <a:ext cx="654179" cy="1079608"/>
            </a:xfrm>
            <a:prstGeom prst="rect">
              <a:avLst/>
            </a:prstGeom>
            <a:noFill/>
          </p:spPr>
        </p:pic>
      </p:grpSp>
      <p:grpSp>
        <p:nvGrpSpPr>
          <p:cNvPr id="6" name="Groep 40"/>
          <p:cNvGrpSpPr/>
          <p:nvPr/>
        </p:nvGrpSpPr>
        <p:grpSpPr>
          <a:xfrm>
            <a:off x="395536" y="3212976"/>
            <a:ext cx="8208912" cy="1152128"/>
            <a:chOff x="4716016" y="1700808"/>
            <a:chExt cx="4032448" cy="1872208"/>
          </a:xfrm>
        </p:grpSpPr>
        <p:sp>
          <p:nvSpPr>
            <p:cNvPr id="19" name="Afgeronde rechthoek 18"/>
            <p:cNvSpPr/>
            <p:nvPr/>
          </p:nvSpPr>
          <p:spPr>
            <a:xfrm>
              <a:off x="4716016" y="1700808"/>
              <a:ext cx="4032448" cy="1872208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7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812559" y="2051847"/>
              <a:ext cx="559539" cy="1147083"/>
            </a:xfrm>
            <a:prstGeom prst="rect">
              <a:avLst/>
            </a:prstGeom>
            <a:noFill/>
          </p:spPr>
        </p:pic>
        <p:pic>
          <p:nvPicPr>
            <p:cNvPr id="3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758038" y="2034198"/>
              <a:ext cx="813564" cy="1147083"/>
            </a:xfrm>
            <a:prstGeom prst="rect">
              <a:avLst/>
            </a:prstGeom>
            <a:noFill/>
          </p:spPr>
        </p:pic>
        <p:pic>
          <p:nvPicPr>
            <p:cNvPr id="35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802985" y="2034198"/>
              <a:ext cx="665657" cy="1147083"/>
            </a:xfrm>
            <a:prstGeom prst="rect">
              <a:avLst/>
            </a:prstGeom>
            <a:noFill/>
          </p:spPr>
        </p:pic>
        <p:pic>
          <p:nvPicPr>
            <p:cNvPr id="39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4963622" y="2034198"/>
              <a:ext cx="424469" cy="1147083"/>
            </a:xfrm>
            <a:prstGeom prst="rect">
              <a:avLst/>
            </a:prstGeom>
            <a:noFill/>
          </p:spPr>
        </p:pic>
      </p:grpSp>
      <p:sp>
        <p:nvSpPr>
          <p:cNvPr id="46" name="Tekstvak 45"/>
          <p:cNvSpPr txBox="1"/>
          <p:nvPr/>
        </p:nvSpPr>
        <p:spPr>
          <a:xfrm>
            <a:off x="3131840" y="692696"/>
            <a:ext cx="3768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Waar zie je van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smal</a:t>
            </a:r>
            <a:r>
              <a:rPr lang="nl-NL" dirty="0" smtClean="0">
                <a:latin typeface="Comic Sans MS" pitchFamily="66" charset="0"/>
              </a:rPr>
              <a:t> naar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breed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47" name="Rechthoek 46"/>
          <p:cNvSpPr/>
          <p:nvPr/>
        </p:nvSpPr>
        <p:spPr>
          <a:xfrm>
            <a:off x="683568" y="764704"/>
            <a:ext cx="360000" cy="36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Rechthoek 47"/>
          <p:cNvSpPr/>
          <p:nvPr/>
        </p:nvSpPr>
        <p:spPr>
          <a:xfrm>
            <a:off x="1115616" y="764704"/>
            <a:ext cx="576000" cy="36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Rechthoek 48"/>
          <p:cNvSpPr/>
          <p:nvPr/>
        </p:nvSpPr>
        <p:spPr>
          <a:xfrm>
            <a:off x="1763688" y="764704"/>
            <a:ext cx="720000" cy="36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2780928"/>
            <a:ext cx="1248786" cy="113611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66CC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66CC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9933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050" name="Picture 2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4149080"/>
            <a:ext cx="1549882" cy="960983"/>
          </a:xfrm>
          <a:prstGeom prst="rect">
            <a:avLst/>
          </a:prstGeom>
          <a:noFill/>
        </p:spPr>
      </p:pic>
      <p:pic>
        <p:nvPicPr>
          <p:cNvPr id="2051" name="Picture 3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861048"/>
            <a:ext cx="1748265" cy="1713359"/>
          </a:xfrm>
          <a:prstGeom prst="rect">
            <a:avLst/>
          </a:prstGeom>
          <a:noFill/>
        </p:spPr>
      </p:pic>
      <p:pic>
        <p:nvPicPr>
          <p:cNvPr id="2052" name="Picture 4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1124744"/>
            <a:ext cx="992221" cy="1168648"/>
          </a:xfrm>
          <a:prstGeom prst="rect">
            <a:avLst/>
          </a:prstGeom>
          <a:noFill/>
        </p:spPr>
      </p:pic>
      <p:pic>
        <p:nvPicPr>
          <p:cNvPr id="2053" name="Picture 5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260648"/>
            <a:ext cx="1448318" cy="1241896"/>
          </a:xfrm>
          <a:prstGeom prst="rect">
            <a:avLst/>
          </a:prstGeom>
          <a:noFill/>
        </p:spPr>
      </p:pic>
      <p:pic>
        <p:nvPicPr>
          <p:cNvPr id="2054" name="Picture 6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63888" y="1700808"/>
            <a:ext cx="1608445" cy="779091"/>
          </a:xfrm>
          <a:prstGeom prst="rect">
            <a:avLst/>
          </a:prstGeom>
          <a:noFill/>
        </p:spPr>
      </p:pic>
      <p:pic>
        <p:nvPicPr>
          <p:cNvPr id="2055" name="Picture 7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7584" y="404664"/>
            <a:ext cx="1517184" cy="2026518"/>
          </a:xfrm>
          <a:prstGeom prst="rect">
            <a:avLst/>
          </a:prstGeom>
          <a:noFill/>
        </p:spPr>
      </p:pic>
      <p:pic>
        <p:nvPicPr>
          <p:cNvPr id="2056" name="Picture 8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888" y="4869160"/>
            <a:ext cx="1940598" cy="116614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151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kleinst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836712"/>
            <a:ext cx="360000" cy="360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36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3785934" y="2924944"/>
              <a:ext cx="1577688" cy="1368151"/>
            </a:xfrm>
            <a:prstGeom prst="rect">
              <a:avLst/>
            </a:prstGeom>
            <a:noFill/>
          </p:spPr>
        </p:pic>
      </p:grpSp>
      <p:grpSp>
        <p:nvGrpSpPr>
          <p:cNvPr id="35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259632" y="3356992"/>
              <a:ext cx="830271" cy="720000"/>
            </a:xfrm>
            <a:prstGeom prst="rect">
              <a:avLst/>
            </a:prstGeom>
            <a:noFill/>
          </p:spPr>
        </p:pic>
      </p:grpSp>
      <p:grpSp>
        <p:nvGrpSpPr>
          <p:cNvPr id="37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6444208" y="2564904"/>
              <a:ext cx="2408053" cy="2088232"/>
            </a:xfrm>
            <a:prstGeom prst="rect">
              <a:avLst/>
            </a:prstGeom>
            <a:noFill/>
          </p:spPr>
        </p:pic>
      </p:grpSp>
      <p:sp>
        <p:nvSpPr>
          <p:cNvPr id="33" name="Rechthoek 32"/>
          <p:cNvSpPr/>
          <p:nvPr/>
        </p:nvSpPr>
        <p:spPr>
          <a:xfrm>
            <a:off x="1475656" y="692696"/>
            <a:ext cx="504000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hoek 33"/>
          <p:cNvSpPr/>
          <p:nvPr/>
        </p:nvSpPr>
        <p:spPr>
          <a:xfrm>
            <a:off x="2051720" y="548752"/>
            <a:ext cx="648000" cy="64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9512" y="1340768"/>
            <a:ext cx="1248786" cy="113611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238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grootst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836712"/>
            <a:ext cx="360000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573680" y="2420888"/>
              <a:ext cx="2017258" cy="2376264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187624" y="3284984"/>
              <a:ext cx="733549" cy="864096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010748" y="2780928"/>
              <a:ext cx="1467098" cy="1728192"/>
            </a:xfrm>
            <a:prstGeom prst="rect">
              <a:avLst/>
            </a:prstGeom>
            <a:noFill/>
          </p:spPr>
        </p:pic>
      </p:grpSp>
      <p:sp>
        <p:nvSpPr>
          <p:cNvPr id="33" name="Rechthoek 32"/>
          <p:cNvSpPr/>
          <p:nvPr/>
        </p:nvSpPr>
        <p:spPr>
          <a:xfrm>
            <a:off x="1475656" y="692696"/>
            <a:ext cx="504000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hoek 33"/>
          <p:cNvSpPr/>
          <p:nvPr/>
        </p:nvSpPr>
        <p:spPr>
          <a:xfrm>
            <a:off x="2051720" y="548752"/>
            <a:ext cx="648000" cy="64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03848" y="1340768"/>
            <a:ext cx="1248786" cy="113611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151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kleinst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836712"/>
            <a:ext cx="360000" cy="360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923646" y="2780928"/>
              <a:ext cx="1434676" cy="1800200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19679" y="2420888"/>
              <a:ext cx="1951161" cy="2448272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7164288" y="3068960"/>
              <a:ext cx="918193" cy="1152128"/>
            </a:xfrm>
            <a:prstGeom prst="rect">
              <a:avLst/>
            </a:prstGeom>
            <a:noFill/>
          </p:spPr>
        </p:pic>
      </p:grpSp>
      <p:sp>
        <p:nvSpPr>
          <p:cNvPr id="33" name="Rechthoek 32"/>
          <p:cNvSpPr/>
          <p:nvPr/>
        </p:nvSpPr>
        <p:spPr>
          <a:xfrm>
            <a:off x="1475656" y="692696"/>
            <a:ext cx="504000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hoek 33"/>
          <p:cNvSpPr/>
          <p:nvPr/>
        </p:nvSpPr>
        <p:spPr>
          <a:xfrm>
            <a:off x="2051720" y="548752"/>
            <a:ext cx="648000" cy="64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28184" y="1340768"/>
            <a:ext cx="1248786" cy="113611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076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langst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764704"/>
            <a:ext cx="28803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123776" y="2348880"/>
              <a:ext cx="981818" cy="2592288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15616" y="2636912"/>
              <a:ext cx="981819" cy="2088232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236296" y="2852936"/>
              <a:ext cx="981818" cy="180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1340768"/>
            <a:ext cx="1248786" cy="1136114"/>
          </a:xfrm>
          <a:prstGeom prst="rect">
            <a:avLst/>
          </a:prstGeom>
        </p:spPr>
      </p:pic>
      <p:sp>
        <p:nvSpPr>
          <p:cNvPr id="18" name="Rechthoek 17"/>
          <p:cNvSpPr/>
          <p:nvPr/>
        </p:nvSpPr>
        <p:spPr>
          <a:xfrm>
            <a:off x="1403648" y="584752"/>
            <a:ext cx="288032" cy="61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1763688" y="404664"/>
            <a:ext cx="288032" cy="7920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076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langst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764704"/>
            <a:ext cx="28803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067944" y="3068960"/>
              <a:ext cx="1005882" cy="1440160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043608" y="2420888"/>
              <a:ext cx="1005883" cy="2448272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236623" y="2780928"/>
              <a:ext cx="1005882" cy="1872008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9512" y="1340768"/>
            <a:ext cx="1248786" cy="1136114"/>
          </a:xfrm>
          <a:prstGeom prst="rect">
            <a:avLst/>
          </a:prstGeom>
        </p:spPr>
      </p:pic>
      <p:sp>
        <p:nvSpPr>
          <p:cNvPr id="18" name="Rechthoek 17"/>
          <p:cNvSpPr/>
          <p:nvPr/>
        </p:nvSpPr>
        <p:spPr>
          <a:xfrm>
            <a:off x="1403648" y="584752"/>
            <a:ext cx="288032" cy="61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1763688" y="404664"/>
            <a:ext cx="288032" cy="7920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119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kortst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043608" y="764704"/>
            <a:ext cx="288032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189489" y="2780928"/>
              <a:ext cx="850393" cy="1872208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15616" y="2348880"/>
              <a:ext cx="850393" cy="2520280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236296" y="3068960"/>
              <a:ext cx="850393" cy="1367952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28184" y="1340768"/>
            <a:ext cx="1248786" cy="1136114"/>
          </a:xfrm>
          <a:prstGeom prst="rect">
            <a:avLst/>
          </a:prstGeom>
        </p:spPr>
      </p:pic>
      <p:sp>
        <p:nvSpPr>
          <p:cNvPr id="18" name="Rechthoek 17"/>
          <p:cNvSpPr/>
          <p:nvPr/>
        </p:nvSpPr>
        <p:spPr>
          <a:xfrm>
            <a:off x="1403648" y="584752"/>
            <a:ext cx="288032" cy="61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1763688" y="404664"/>
            <a:ext cx="288032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291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breedst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683568" y="764704"/>
            <a:ext cx="360000" cy="3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818471" y="2780928"/>
              <a:ext cx="1291034" cy="1440000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467544" y="2780928"/>
              <a:ext cx="2160240" cy="1440000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853958" y="2780928"/>
              <a:ext cx="1606474" cy="144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9512" y="1340768"/>
            <a:ext cx="1248786" cy="1136114"/>
          </a:xfrm>
          <a:prstGeom prst="rect">
            <a:avLst/>
          </a:prstGeom>
        </p:spPr>
      </p:pic>
      <p:sp>
        <p:nvSpPr>
          <p:cNvPr id="18" name="Rechthoek 17"/>
          <p:cNvSpPr/>
          <p:nvPr/>
        </p:nvSpPr>
        <p:spPr>
          <a:xfrm>
            <a:off x="1115616" y="764704"/>
            <a:ext cx="576000" cy="3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1763688" y="764704"/>
            <a:ext cx="720000" cy="36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JL-RECHTS 9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131840" y="692696"/>
            <a:ext cx="3291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Welk plaatje is het </a:t>
            </a:r>
            <a:r>
              <a:rPr lang="nl-NL" u="sng" dirty="0" smtClean="0">
                <a:solidFill>
                  <a:srgbClr val="FF66CC"/>
                </a:solidFill>
                <a:latin typeface="Comic Sans MS" pitchFamily="66" charset="0"/>
              </a:rPr>
              <a:t>breedst</a:t>
            </a:r>
            <a:r>
              <a:rPr lang="nl-NL" dirty="0" smtClean="0">
                <a:latin typeface="Comic Sans MS" pitchFamily="66" charset="0"/>
              </a:rPr>
              <a:t>?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683568" y="764704"/>
            <a:ext cx="360000" cy="3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 35"/>
          <p:cNvGrpSpPr/>
          <p:nvPr/>
        </p:nvGrpSpPr>
        <p:grpSpPr>
          <a:xfrm>
            <a:off x="3275856" y="1916832"/>
            <a:ext cx="2664296" cy="3528392"/>
            <a:chOff x="3275856" y="1916832"/>
            <a:chExt cx="2664296" cy="3528392"/>
          </a:xfrm>
        </p:grpSpPr>
        <p:sp>
          <p:nvSpPr>
            <p:cNvPr id="30" name="Afgeronde rechthoek 29"/>
            <p:cNvSpPr/>
            <p:nvPr/>
          </p:nvSpPr>
          <p:spPr>
            <a:xfrm>
              <a:off x="3275856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851920" y="2780928"/>
              <a:ext cx="1440160" cy="1440000"/>
            </a:xfrm>
            <a:prstGeom prst="rect">
              <a:avLst/>
            </a:prstGeom>
            <a:noFill/>
          </p:spPr>
        </p:pic>
      </p:grpSp>
      <p:grpSp>
        <p:nvGrpSpPr>
          <p:cNvPr id="3" name="Groep 34"/>
          <p:cNvGrpSpPr/>
          <p:nvPr/>
        </p:nvGrpSpPr>
        <p:grpSpPr>
          <a:xfrm>
            <a:off x="251520" y="1916832"/>
            <a:ext cx="2664296" cy="3528392"/>
            <a:chOff x="251520" y="1916832"/>
            <a:chExt cx="2664296" cy="3528392"/>
          </a:xfrm>
        </p:grpSpPr>
        <p:sp>
          <p:nvSpPr>
            <p:cNvPr id="4" name="Afgeronde rechthoek 3"/>
            <p:cNvSpPr/>
            <p:nvPr/>
          </p:nvSpPr>
          <p:spPr>
            <a:xfrm>
              <a:off x="251520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1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11561" y="2780928"/>
              <a:ext cx="1872208" cy="1440000"/>
            </a:xfrm>
            <a:prstGeom prst="rect">
              <a:avLst/>
            </a:prstGeom>
            <a:noFill/>
          </p:spPr>
        </p:pic>
      </p:grpSp>
      <p:grpSp>
        <p:nvGrpSpPr>
          <p:cNvPr id="5" name="Groep 36"/>
          <p:cNvGrpSpPr/>
          <p:nvPr/>
        </p:nvGrpSpPr>
        <p:grpSpPr>
          <a:xfrm>
            <a:off x="6300192" y="1916832"/>
            <a:ext cx="2664296" cy="3528392"/>
            <a:chOff x="6300192" y="1916832"/>
            <a:chExt cx="2664296" cy="3528392"/>
          </a:xfrm>
        </p:grpSpPr>
        <p:sp>
          <p:nvSpPr>
            <p:cNvPr id="29" name="Afgeronde rechthoek 28"/>
            <p:cNvSpPr/>
            <p:nvPr/>
          </p:nvSpPr>
          <p:spPr>
            <a:xfrm>
              <a:off x="6300192" y="1916832"/>
              <a:ext cx="2664296" cy="352839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2" name="Picture 2" descr="D:\milou\website\tekeningen - kleur\thema's\fantasie\piraten\anker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444208" y="2780928"/>
              <a:ext cx="2376264" cy="1440000"/>
            </a:xfrm>
            <a:prstGeom prst="rect">
              <a:avLst/>
            </a:prstGeom>
            <a:noFill/>
          </p:spPr>
        </p:pic>
      </p:grpSp>
      <p:pic>
        <p:nvPicPr>
          <p:cNvPr id="11" name="Afbeelding 10" descr="zon 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28184" y="1268760"/>
            <a:ext cx="1248786" cy="1136114"/>
          </a:xfrm>
          <a:prstGeom prst="rect">
            <a:avLst/>
          </a:prstGeom>
        </p:spPr>
      </p:pic>
      <p:sp>
        <p:nvSpPr>
          <p:cNvPr id="18" name="Rechthoek 17"/>
          <p:cNvSpPr/>
          <p:nvPr/>
        </p:nvSpPr>
        <p:spPr>
          <a:xfrm>
            <a:off x="1115616" y="764704"/>
            <a:ext cx="576000" cy="3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1763688" y="764704"/>
            <a:ext cx="720000" cy="36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114</Words>
  <Application>Microsoft Office PowerPoint</Application>
  <PresentationFormat>Diavoorstelling (4:3)</PresentationFormat>
  <Paragraphs>31</Paragraphs>
  <Slides>14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Gebruiker</dc:creator>
  <cp:lastModifiedBy>Gebruiker</cp:lastModifiedBy>
  <cp:revision>66</cp:revision>
  <dcterms:created xsi:type="dcterms:W3CDTF">2016-05-02T06:25:55Z</dcterms:created>
  <dcterms:modified xsi:type="dcterms:W3CDTF">2016-05-05T14:45:00Z</dcterms:modified>
</cp:coreProperties>
</file>