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8" r:id="rId4"/>
    <p:sldId id="275" r:id="rId5"/>
    <p:sldId id="274" r:id="rId6"/>
    <p:sldId id="285" r:id="rId7"/>
    <p:sldId id="276" r:id="rId8"/>
    <p:sldId id="267" r:id="rId9"/>
    <p:sldId id="278" r:id="rId10"/>
    <p:sldId id="277" r:id="rId11"/>
    <p:sldId id="279" r:id="rId12"/>
    <p:sldId id="280" r:id="rId13"/>
    <p:sldId id="281" r:id="rId14"/>
    <p:sldId id="283" r:id="rId15"/>
    <p:sldId id="282" r:id="rId16"/>
    <p:sldId id="284" r:id="rId17"/>
    <p:sldId id="266" r:id="rId18"/>
    <p:sldId id="269" r:id="rId19"/>
    <p:sldId id="272" r:id="rId20"/>
    <p:sldId id="273" r:id="rId21"/>
    <p:sldId id="286" r:id="rId22"/>
    <p:sldId id="270" r:id="rId23"/>
    <p:sldId id="289" r:id="rId24"/>
    <p:sldId id="271" r:id="rId25"/>
    <p:sldId id="288" r:id="rId26"/>
    <p:sldId id="290" r:id="rId27"/>
    <p:sldId id="287" r:id="rId28"/>
    <p:sldId id="295" r:id="rId29"/>
    <p:sldId id="291" r:id="rId30"/>
    <p:sldId id="293" r:id="rId31"/>
    <p:sldId id="292" r:id="rId32"/>
    <p:sldId id="294" r:id="rId33"/>
    <p:sldId id="296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l8mLkhxQ69mk6NcaBuYHQ==" hashData="8AM/wMu6JDMxjoENKjO3jldR5i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8" autoAdjust="0"/>
    <p:restoredTop sz="94626" autoAdjust="0"/>
  </p:normalViewPr>
  <p:slideViewPr>
    <p:cSldViewPr>
      <p:cViewPr varScale="1">
        <p:scale>
          <a:sx n="99" d="100"/>
          <a:sy n="99" d="100"/>
        </p:scale>
        <p:origin x="-10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5-5-2016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9.png"/><Relationship Id="rId10" Type="http://schemas.openxmlformats.org/officeDocument/2006/relationships/image" Target="../media/image48.png"/><Relationship Id="rId4" Type="http://schemas.openxmlformats.org/officeDocument/2006/relationships/image" Target="../media/image2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.png"/><Relationship Id="rId10" Type="http://schemas.openxmlformats.org/officeDocument/2006/relationships/image" Target="../media/image59.png"/><Relationship Id="rId4" Type="http://schemas.openxmlformats.org/officeDocument/2006/relationships/image" Target="../media/image21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10" Type="http://schemas.openxmlformats.org/officeDocument/2006/relationships/image" Target="../media/image66.png"/><Relationship Id="rId4" Type="http://schemas.openxmlformats.org/officeDocument/2006/relationships/image" Target="../media/image26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10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3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audio" Target="../media/audio2.wav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9.png"/><Relationship Id="rId3" Type="http://schemas.openxmlformats.org/officeDocument/2006/relationships/audio" Target="../media/audio1.wav"/><Relationship Id="rId7" Type="http://schemas.openxmlformats.org/officeDocument/2006/relationships/image" Target="../media/image85.png"/><Relationship Id="rId12" Type="http://schemas.openxmlformats.org/officeDocument/2006/relationships/image" Target="../media/image8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93.png"/><Relationship Id="rId3" Type="http://schemas.openxmlformats.org/officeDocument/2006/relationships/audio" Target="../media/audio1.wav"/><Relationship Id="rId7" Type="http://schemas.openxmlformats.org/officeDocument/2006/relationships/image" Target="../media/image91.png"/><Relationship Id="rId12" Type="http://schemas.openxmlformats.org/officeDocument/2006/relationships/image" Target="../media/image9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61.png"/><Relationship Id="rId5" Type="http://schemas.openxmlformats.org/officeDocument/2006/relationships/image" Target="../media/image80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7.png"/><Relationship Id="rId3" Type="http://schemas.openxmlformats.org/officeDocument/2006/relationships/audio" Target="../media/audio2.wav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95.png"/><Relationship Id="rId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audio" Target="../media/audio2.wav"/><Relationship Id="rId7" Type="http://schemas.openxmlformats.org/officeDocument/2006/relationships/image" Target="../media/image99.png"/><Relationship Id="rId12" Type="http://schemas.openxmlformats.org/officeDocument/2006/relationships/image" Target="../media/image10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9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image" Target="../media/image103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07.png"/><Relationship Id="rId12" Type="http://schemas.openxmlformats.org/officeDocument/2006/relationships/image" Target="../media/image10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61.png"/><Relationship Id="rId5" Type="http://schemas.openxmlformats.org/officeDocument/2006/relationships/image" Target="../media/image106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1.wav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8.png"/><Relationship Id="rId5" Type="http://schemas.openxmlformats.org/officeDocument/2006/relationships/image" Target="../media/image94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1.png"/><Relationship Id="rId3" Type="http://schemas.openxmlformats.org/officeDocument/2006/relationships/audio" Target="../media/audio1.wav"/><Relationship Id="rId7" Type="http://schemas.openxmlformats.org/officeDocument/2006/relationships/image" Target="../media/image106.png"/><Relationship Id="rId12" Type="http://schemas.openxmlformats.org/officeDocument/2006/relationships/image" Target="../media/image1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09.png"/><Relationship Id="rId5" Type="http://schemas.openxmlformats.org/officeDocument/2006/relationships/image" Target="../media/image80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1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24.png"/><Relationship Id="rId5" Type="http://schemas.openxmlformats.org/officeDocument/2006/relationships/image" Target="../media/image35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14.png"/><Relationship Id="rId3" Type="http://schemas.openxmlformats.org/officeDocument/2006/relationships/audio" Target="../media/audio1.wav"/><Relationship Id="rId7" Type="http://schemas.openxmlformats.org/officeDocument/2006/relationships/image" Target="../media/image98.png"/><Relationship Id="rId12" Type="http://schemas.openxmlformats.org/officeDocument/2006/relationships/image" Target="../media/image1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45.png"/><Relationship Id="rId5" Type="http://schemas.openxmlformats.org/officeDocument/2006/relationships/image" Target="../media/image64.png"/><Relationship Id="rId10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15.png"/><Relationship Id="rId12" Type="http://schemas.openxmlformats.org/officeDocument/2006/relationships/image" Target="../media/image1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8.png"/><Relationship Id="rId5" Type="http://schemas.openxmlformats.org/officeDocument/2006/relationships/image" Target="../media/image85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98.png"/><Relationship Id="rId12" Type="http://schemas.openxmlformats.org/officeDocument/2006/relationships/image" Target="../media/image1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117.png"/><Relationship Id="rId5" Type="http://schemas.openxmlformats.org/officeDocument/2006/relationships/image" Target="../media/image107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02.png"/><Relationship Id="rId14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22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1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20.pn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89.png"/><Relationship Id="rId3" Type="http://schemas.openxmlformats.org/officeDocument/2006/relationships/audio" Target="../media/audio1.wav"/><Relationship Id="rId7" Type="http://schemas.openxmlformats.org/officeDocument/2006/relationships/image" Target="../media/image84.png"/><Relationship Id="rId12" Type="http://schemas.openxmlformats.org/officeDocument/2006/relationships/image" Target="../media/image1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86.png"/><Relationship Id="rId10" Type="http://schemas.openxmlformats.org/officeDocument/2006/relationships/image" Target="../media/image12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3.png"/><Relationship Id="rId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619672" y="1340768"/>
            <a:ext cx="6048672" cy="2160240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</a:t>
            </a:r>
            <a:r>
              <a:rPr lang="nl-NL" sz="3600" dirty="0" smtClean="0">
                <a:latin typeface="Comic Sans MS" pitchFamily="66" charset="0"/>
              </a:rPr>
              <a:t>reeksen zomer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510990"/>
              <a:ext cx="534228" cy="629302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510990"/>
              <a:ext cx="534228" cy="62930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510990"/>
              <a:ext cx="534228" cy="62930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255577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399593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fgeronde rechthoek 19"/>
          <p:cNvSpPr/>
          <p:nvPr/>
        </p:nvSpPr>
        <p:spPr>
          <a:xfrm>
            <a:off x="543609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3336" y="1628800"/>
            <a:ext cx="974488" cy="1512739"/>
          </a:xfrm>
          <a:prstGeom prst="rect">
            <a:avLst/>
          </a:prstGeom>
          <a:noFill/>
        </p:spPr>
      </p:pic>
      <p:pic>
        <p:nvPicPr>
          <p:cNvPr id="1027" name="Picture 3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916832"/>
            <a:ext cx="1209694" cy="1037282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9640" y="1700808"/>
            <a:ext cx="974488" cy="1512739"/>
          </a:xfrm>
          <a:prstGeom prst="rect">
            <a:avLst/>
          </a:prstGeom>
          <a:noFill/>
        </p:spPr>
      </p:pic>
      <p:pic>
        <p:nvPicPr>
          <p:cNvPr id="22" name="Picture 3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0324" y="4221088"/>
            <a:ext cx="883564" cy="757634"/>
          </a:xfrm>
          <a:prstGeom prst="rect">
            <a:avLst/>
          </a:prstGeom>
          <a:noFill/>
        </p:spPr>
      </p:pic>
      <p:pic>
        <p:nvPicPr>
          <p:cNvPr id="23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7" y="4149080"/>
            <a:ext cx="588445" cy="913469"/>
          </a:xfrm>
          <a:prstGeom prst="rect">
            <a:avLst/>
          </a:prstGeom>
          <a:noFill/>
        </p:spPr>
      </p:pic>
      <p:pic>
        <p:nvPicPr>
          <p:cNvPr id="1028" name="Picture 4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135831"/>
            <a:ext cx="862757" cy="949353"/>
          </a:xfrm>
          <a:prstGeom prst="rect">
            <a:avLst/>
          </a:prstGeom>
          <a:noFill/>
        </p:spPr>
      </p:pic>
      <p:pic>
        <p:nvPicPr>
          <p:cNvPr id="24" name="Afbeelding 23" descr="vraagteke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1628800"/>
            <a:ext cx="1000112" cy="146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18136" y="4293096"/>
              <a:ext cx="1052136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876758" y="4307185"/>
              <a:ext cx="1088363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76821" y="4221088"/>
              <a:ext cx="934841" cy="1440161"/>
            </a:xfrm>
            <a:prstGeom prst="rect">
              <a:avLst/>
            </a:prstGeom>
            <a:noFill/>
          </p:spPr>
        </p:pic>
      </p:grpSp>
      <p:pic>
        <p:nvPicPr>
          <p:cNvPr id="8194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772816"/>
            <a:ext cx="963643" cy="1134988"/>
          </a:xfrm>
          <a:prstGeom prst="rect">
            <a:avLst/>
          </a:prstGeom>
          <a:noFill/>
        </p:spPr>
      </p:pic>
      <p:pic>
        <p:nvPicPr>
          <p:cNvPr id="8195" name="Picture 3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628800"/>
            <a:ext cx="840817" cy="1296219"/>
          </a:xfrm>
          <a:prstGeom prst="rect">
            <a:avLst/>
          </a:prstGeom>
          <a:noFill/>
        </p:spPr>
      </p:pic>
      <p:pic>
        <p:nvPicPr>
          <p:cNvPr id="8196" name="Picture 4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1700808"/>
            <a:ext cx="953644" cy="1260737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772816"/>
            <a:ext cx="963643" cy="1134988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1463" y="1556792"/>
            <a:ext cx="840817" cy="1296219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700808"/>
            <a:ext cx="963643" cy="1134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536028"/>
              <a:ext cx="1281113" cy="904786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54963"/>
              <a:ext cx="1282055" cy="1186498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414341"/>
              <a:ext cx="1072141" cy="105365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0242" name="Picture 2" descr="D:\milou\website\tekeningen - kleur\thema's\seizoenen\zomer\schelp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844824"/>
            <a:ext cx="1069104" cy="1050727"/>
          </a:xfrm>
          <a:prstGeom prst="rect">
            <a:avLst/>
          </a:prstGeom>
          <a:noFill/>
        </p:spPr>
      </p:pic>
      <p:pic>
        <p:nvPicPr>
          <p:cNvPr id="10243" name="Picture 3" descr="D:\milou\website\tekeningen - kleur\thema's\seizoenen\zomer\schelp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1772816"/>
            <a:ext cx="1538362" cy="1086442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schelp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772816"/>
            <a:ext cx="1069104" cy="1050727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seizoenen\zomer\schelp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1700808"/>
            <a:ext cx="1538362" cy="10864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20810" y="4293096"/>
              <a:ext cx="1246789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8152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813260" y="4307185"/>
              <a:ext cx="1215358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351491"/>
              <a:ext cx="1190688" cy="1309757"/>
            </a:xfrm>
            <a:prstGeom prst="rect">
              <a:avLst/>
            </a:prstGeom>
            <a:noFill/>
          </p:spPr>
        </p:pic>
      </p:grpSp>
      <p:pic>
        <p:nvPicPr>
          <p:cNvPr id="11266" name="Picture 2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772816"/>
            <a:ext cx="1008112" cy="1124117"/>
          </a:xfrm>
          <a:prstGeom prst="rect">
            <a:avLst/>
          </a:prstGeom>
          <a:noFill/>
        </p:spPr>
      </p:pic>
      <p:pic>
        <p:nvPicPr>
          <p:cNvPr id="11267" name="Picture 3" descr="D:\milou\website\tekeningen - kleur\thema's\seizoenen\zomer\z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9872" y="1700808"/>
            <a:ext cx="1158112" cy="1221805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772816"/>
            <a:ext cx="1008112" cy="1124117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seizoenen\zomer\z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6016" y="1700808"/>
            <a:ext cx="1158112" cy="1221805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772816"/>
            <a:ext cx="1008112" cy="11241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78337" y="4293096"/>
              <a:ext cx="931735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692322" y="4581128"/>
              <a:ext cx="1486319" cy="720079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504046" y="4221088"/>
              <a:ext cx="680390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2290" name="Picture 2" descr="D:\milou\website\tekeningen - kleur\thema's\seizoenen\zomer\hoed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844824"/>
            <a:ext cx="1522259" cy="737344"/>
          </a:xfrm>
          <a:prstGeom prst="rect">
            <a:avLst/>
          </a:prstGeom>
          <a:noFill/>
        </p:spPr>
      </p:pic>
      <p:pic>
        <p:nvPicPr>
          <p:cNvPr id="12292" name="Picture 4" descr="D:\milou\website\tekeningen - kleur\thema's\seizoenen\zomer\zwempa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1484784"/>
            <a:ext cx="826257" cy="1748036"/>
          </a:xfrm>
          <a:prstGeom prst="rect">
            <a:avLst/>
          </a:prstGeom>
          <a:noFill/>
        </p:spPr>
      </p:pic>
      <p:pic>
        <p:nvPicPr>
          <p:cNvPr id="20" name="Picture 4" descr="D:\milou\website\tekeningen - kleur\thema's\seizoenen\zomer\zwempa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1847" y="1412776"/>
            <a:ext cx="826257" cy="1748036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seizoenen\zomer\hoed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844824"/>
            <a:ext cx="1522259" cy="737344"/>
          </a:xfrm>
          <a:prstGeom prst="rect">
            <a:avLst/>
          </a:prstGeom>
          <a:noFill/>
        </p:spPr>
      </p:pic>
      <p:pic>
        <p:nvPicPr>
          <p:cNvPr id="24" name="Picture 4" descr="D:\milou\website\tekeningen - kleur\thema's\seizoenen\zomer\zwempa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1484784"/>
            <a:ext cx="826257" cy="17480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78337" y="4293096"/>
              <a:ext cx="931735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409891"/>
              <a:ext cx="1282055" cy="1076642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232623"/>
              <a:ext cx="1072141" cy="1417090"/>
            </a:xfrm>
            <a:prstGeom prst="rect">
              <a:avLst/>
            </a:prstGeom>
            <a:noFill/>
          </p:spPr>
        </p:pic>
      </p:grpSp>
      <p:pic>
        <p:nvPicPr>
          <p:cNvPr id="14338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916832"/>
            <a:ext cx="1054691" cy="885900"/>
          </a:xfrm>
          <a:prstGeom prst="rect">
            <a:avLst/>
          </a:prstGeom>
          <a:noFill/>
        </p:spPr>
      </p:pic>
      <p:pic>
        <p:nvPicPr>
          <p:cNvPr id="14339" name="Picture 3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772816"/>
            <a:ext cx="812577" cy="1074244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844824"/>
            <a:ext cx="1054691" cy="885900"/>
          </a:xfrm>
          <a:prstGeom prst="rect">
            <a:avLst/>
          </a:prstGeom>
          <a:noFill/>
        </p:spPr>
      </p:pic>
      <p:pic>
        <p:nvPicPr>
          <p:cNvPr id="14340" name="Picture 4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1772816"/>
            <a:ext cx="783707" cy="1168971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772816"/>
            <a:ext cx="812577" cy="1074244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916832"/>
            <a:ext cx="1054691" cy="8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655641" y="4293096"/>
              <a:ext cx="777127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446149"/>
              <a:ext cx="1282055" cy="1004127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72167" y="4365104"/>
              <a:ext cx="1344150" cy="1152128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3314" name="Picture 2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700808"/>
            <a:ext cx="1337179" cy="1146597"/>
          </a:xfrm>
          <a:prstGeom prst="rect">
            <a:avLst/>
          </a:prstGeom>
          <a:noFill/>
        </p:spPr>
      </p:pic>
      <p:pic>
        <p:nvPicPr>
          <p:cNvPr id="13315" name="Picture 3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556792"/>
            <a:ext cx="860495" cy="1540247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700808"/>
            <a:ext cx="1337179" cy="1146597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1628800"/>
            <a:ext cx="860495" cy="1540247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1700808"/>
            <a:ext cx="1337179" cy="11465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664936" y="4293096"/>
              <a:ext cx="758536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76758" y="4307185"/>
              <a:ext cx="1088363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47074" y="4437112"/>
              <a:ext cx="1510532" cy="936104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5362" name="Picture 2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941091"/>
            <a:ext cx="1122226" cy="695821"/>
          </a:xfrm>
          <a:prstGeom prst="rect">
            <a:avLst/>
          </a:prstGeom>
          <a:noFill/>
        </p:spPr>
      </p:pic>
      <p:pic>
        <p:nvPicPr>
          <p:cNvPr id="15363" name="Picture 3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1700808"/>
            <a:ext cx="983271" cy="1158106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6641" y="1700808"/>
            <a:ext cx="983271" cy="1158106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16832"/>
            <a:ext cx="1122226" cy="695821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64993" y="1700808"/>
            <a:ext cx="983271" cy="1158106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0174" y="1916832"/>
            <a:ext cx="1122226" cy="69582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1520871" cy="1673523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thema's\seizoenen\zomer\zwembro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869160"/>
            <a:ext cx="1592262" cy="1427163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thema's\seizoenen\zomer\zonnebr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77072"/>
            <a:ext cx="1584176" cy="854361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thema's\seizoenen\zomer\zandkaste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13176"/>
            <a:ext cx="1441311" cy="1334145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268760"/>
            <a:ext cx="1482392" cy="919138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60648"/>
            <a:ext cx="1562100" cy="1354138"/>
          </a:xfrm>
          <a:prstGeom prst="rect">
            <a:avLst/>
          </a:prstGeom>
          <a:noFill/>
        </p:spPr>
      </p:pic>
      <p:pic>
        <p:nvPicPr>
          <p:cNvPr id="17416" name="Picture 8" descr="D:\milou\website\tekeningen - kleur\thema's\seizoenen\zomer\zom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764704"/>
            <a:ext cx="1515889" cy="1902817"/>
          </a:xfrm>
          <a:prstGeom prst="rect">
            <a:avLst/>
          </a:prstGeom>
          <a:noFill/>
        </p:spPr>
      </p:pic>
      <p:pic>
        <p:nvPicPr>
          <p:cNvPr id="17417" name="Picture 9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32656"/>
            <a:ext cx="1434998" cy="1600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0281" y="1700808"/>
            <a:ext cx="803727" cy="1178799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95871" y="4212202"/>
              <a:ext cx="690589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74355" y="4212202"/>
              <a:ext cx="990005" cy="1089006"/>
            </a:xfrm>
            <a:prstGeom prst="rect">
              <a:avLst/>
            </a:prstGeom>
            <a:noFill/>
          </p:spPr>
        </p:pic>
      </p:grpSp>
      <p:grpSp>
        <p:nvGrpSpPr>
          <p:cNvPr id="34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372718"/>
              <a:ext cx="1003228" cy="785745"/>
            </a:xfrm>
            <a:prstGeom prst="rect">
              <a:avLst/>
            </a:prstGeom>
            <a:noFill/>
          </p:spPr>
        </p:pic>
      </p:grpSp>
      <p:grpSp>
        <p:nvGrpSpPr>
          <p:cNvPr id="3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813782" y="4221088"/>
              <a:ext cx="823919" cy="1089006"/>
            </a:xfrm>
            <a:prstGeom prst="rect">
              <a:avLst/>
            </a:prstGeom>
            <a:noFill/>
          </p:spPr>
        </p:pic>
      </p:grpSp>
      <p:grpSp>
        <p:nvGrpSpPr>
          <p:cNvPr id="3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452320" y="4272630"/>
              <a:ext cx="1003228" cy="968150"/>
            </a:xfrm>
            <a:prstGeom prst="rect">
              <a:avLst/>
            </a:prstGeom>
            <a:noFill/>
          </p:spPr>
        </p:pic>
      </p:grpSp>
      <p:pic>
        <p:nvPicPr>
          <p:cNvPr id="18434" name="Picture 2" descr="D:\milou\website\tekeningen - kleur\thema's\seizoenen\zomer\hem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772816"/>
            <a:ext cx="730074" cy="1151434"/>
          </a:xfrm>
          <a:prstGeom prst="rect">
            <a:avLst/>
          </a:prstGeom>
          <a:noFill/>
        </p:spPr>
      </p:pic>
      <p:pic>
        <p:nvPicPr>
          <p:cNvPr id="18435" name="Picture 3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1844824"/>
            <a:ext cx="1084352" cy="1046212"/>
          </a:xfrm>
          <a:prstGeom prst="rect">
            <a:avLst/>
          </a:prstGeom>
          <a:noFill/>
        </p:spPr>
      </p:pic>
      <p:pic>
        <p:nvPicPr>
          <p:cNvPr id="18436" name="Picture 4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0203" y="1844824"/>
            <a:ext cx="865693" cy="1144464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7808" y="1772816"/>
            <a:ext cx="1084352" cy="1046212"/>
          </a:xfrm>
          <a:prstGeom prst="rect">
            <a:avLst/>
          </a:prstGeom>
          <a:noFill/>
        </p:spPr>
      </p:pic>
      <p:pic>
        <p:nvPicPr>
          <p:cNvPr id="38" name="Picture 4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98595" y="1772816"/>
            <a:ext cx="865693" cy="1144464"/>
          </a:xfrm>
          <a:prstGeom prst="rect">
            <a:avLst/>
          </a:prstGeom>
          <a:noFill/>
        </p:spPr>
      </p:pic>
      <p:pic>
        <p:nvPicPr>
          <p:cNvPr id="39" name="Picture 2" descr="D:\milou\website\tekeningen - kleur\thema's\seizoenen\zomer\hem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1772816"/>
            <a:ext cx="730074" cy="11514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803727" cy="1178799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84472" y="4212202"/>
              <a:ext cx="969771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7848" y="4221088"/>
              <a:ext cx="999404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818063" y="4221088"/>
              <a:ext cx="815358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363832"/>
              <a:ext cx="1003228" cy="78574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34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292478"/>
              <a:ext cx="1003228" cy="928453"/>
            </a:xfrm>
            <a:prstGeom prst="rect">
              <a:avLst/>
            </a:prstGeom>
            <a:noFill/>
          </p:spPr>
        </p:pic>
      </p:grpSp>
      <p:pic>
        <p:nvPicPr>
          <p:cNvPr id="21506" name="Picture 2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772816"/>
            <a:ext cx="868330" cy="975097"/>
          </a:xfrm>
          <a:prstGeom prst="rect">
            <a:avLst/>
          </a:prstGeom>
          <a:noFill/>
        </p:spPr>
      </p:pic>
      <p:pic>
        <p:nvPicPr>
          <p:cNvPr id="21507" name="Picture 3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1772816"/>
            <a:ext cx="747144" cy="997967"/>
          </a:xfrm>
          <a:prstGeom prst="rect">
            <a:avLst/>
          </a:prstGeom>
          <a:noFill/>
        </p:spPr>
      </p:pic>
      <p:pic>
        <p:nvPicPr>
          <p:cNvPr id="21508" name="Picture 4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1772816"/>
            <a:ext cx="861496" cy="938783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1772816"/>
            <a:ext cx="747144" cy="997967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1700808"/>
            <a:ext cx="747144" cy="997967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1710953"/>
            <a:ext cx="747144" cy="997967"/>
          </a:xfrm>
          <a:prstGeom prst="rect">
            <a:avLst/>
          </a:prstGeom>
          <a:noFill/>
        </p:spPr>
      </p:pic>
      <p:pic>
        <p:nvPicPr>
          <p:cNvPr id="38" name="Picture 2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1700808"/>
            <a:ext cx="868330" cy="975097"/>
          </a:xfrm>
          <a:prstGeom prst="rect">
            <a:avLst/>
          </a:prstGeom>
          <a:noFill/>
        </p:spPr>
      </p:pic>
      <p:pic>
        <p:nvPicPr>
          <p:cNvPr id="39" name="Picture 3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1700808"/>
            <a:ext cx="747144" cy="997967"/>
          </a:xfrm>
          <a:prstGeom prst="rect">
            <a:avLst/>
          </a:prstGeom>
          <a:noFill/>
        </p:spPr>
      </p:pic>
      <p:pic>
        <p:nvPicPr>
          <p:cNvPr id="40" name="Picture 4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344" y="1700808"/>
            <a:ext cx="861496" cy="93878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70261"/>
              <a:ext cx="1281113" cy="123631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25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838187" y="4307185"/>
              <a:ext cx="1165504" cy="1282055"/>
            </a:xfrm>
            <a:prstGeom prst="rect">
              <a:avLst/>
            </a:prstGeom>
            <a:noFill/>
          </p:spPr>
        </p:pic>
      </p:grpSp>
      <p:grpSp>
        <p:nvGrpSpPr>
          <p:cNvPr id="26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357037"/>
              <a:ext cx="1072141" cy="1168263"/>
            </a:xfrm>
            <a:prstGeom prst="rect">
              <a:avLst/>
            </a:prstGeom>
            <a:noFill/>
          </p:spPr>
        </p:pic>
      </p:grpSp>
      <p:pic>
        <p:nvPicPr>
          <p:cNvPr id="2050" name="Picture 2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1" y="1798536"/>
            <a:ext cx="1296144" cy="1250555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1700808"/>
            <a:ext cx="1246759" cy="1371898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772816"/>
            <a:ext cx="1296144" cy="1250555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628800"/>
            <a:ext cx="1246759" cy="13718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700808"/>
            <a:ext cx="803727" cy="1178799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272630"/>
              <a:ext cx="1003228" cy="968150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44346"/>
              <a:ext cx="1003228" cy="842489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330598"/>
              <a:ext cx="1003228" cy="86998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326750"/>
              <a:ext cx="1003228" cy="859909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23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83921" y="4212202"/>
              <a:ext cx="514490" cy="1089006"/>
            </a:xfrm>
            <a:prstGeom prst="rect">
              <a:avLst/>
            </a:prstGeom>
            <a:noFill/>
          </p:spPr>
        </p:pic>
      </p:grpSp>
      <p:pic>
        <p:nvPicPr>
          <p:cNvPr id="22530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916832"/>
            <a:ext cx="1010896" cy="849114"/>
          </a:xfrm>
          <a:prstGeom prst="rect">
            <a:avLst/>
          </a:prstGeom>
          <a:noFill/>
        </p:spPr>
      </p:pic>
      <p:pic>
        <p:nvPicPr>
          <p:cNvPr id="22531" name="Picture 3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1916832"/>
            <a:ext cx="937862" cy="904875"/>
          </a:xfrm>
          <a:prstGeom prst="rect">
            <a:avLst/>
          </a:prstGeom>
          <a:noFill/>
        </p:spPr>
      </p:pic>
      <p:pic>
        <p:nvPicPr>
          <p:cNvPr id="22532" name="Picture 4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39289" y="1772816"/>
            <a:ext cx="952991" cy="817166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3112" y="1844824"/>
            <a:ext cx="1010896" cy="849114"/>
          </a:xfrm>
          <a:prstGeom prst="rect">
            <a:avLst/>
          </a:prstGeom>
          <a:noFill/>
        </p:spPr>
      </p:pic>
      <p:pic>
        <p:nvPicPr>
          <p:cNvPr id="35" name="Picture 3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8274" y="1844824"/>
            <a:ext cx="937862" cy="904875"/>
          </a:xfrm>
          <a:prstGeom prst="rect">
            <a:avLst/>
          </a:prstGeom>
          <a:noFill/>
        </p:spPr>
      </p:pic>
      <p:pic>
        <p:nvPicPr>
          <p:cNvPr id="36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916832"/>
            <a:ext cx="1010896" cy="8491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90264" y="4212202"/>
              <a:ext cx="701803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67744" y="4321712"/>
              <a:ext cx="1003228" cy="86998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315868"/>
              <a:ext cx="1003228" cy="899445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24128" y="4372718"/>
              <a:ext cx="1003228" cy="785745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452320" y="4263739"/>
              <a:ext cx="1003228" cy="985931"/>
            </a:xfrm>
            <a:prstGeom prst="rect">
              <a:avLst/>
            </a:prstGeom>
            <a:noFill/>
          </p:spPr>
        </p:pic>
      </p:grpSp>
      <p:pic>
        <p:nvPicPr>
          <p:cNvPr id="23554" name="Picture 2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916832"/>
            <a:ext cx="936104" cy="811481"/>
          </a:xfrm>
          <a:prstGeom prst="rect">
            <a:avLst/>
          </a:prstGeom>
          <a:noFill/>
        </p:spPr>
      </p:pic>
      <p:pic>
        <p:nvPicPr>
          <p:cNvPr id="23555" name="Picture 3" descr="D:\milou\website\tekeningen - kleur\thema's\seizoenen\zomer\ro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2060848"/>
            <a:ext cx="898699" cy="703590"/>
          </a:xfrm>
          <a:prstGeom prst="rect">
            <a:avLst/>
          </a:prstGeom>
          <a:noFill/>
        </p:spPr>
      </p:pic>
      <p:pic>
        <p:nvPicPr>
          <p:cNvPr id="23556" name="Picture 4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1772816"/>
            <a:ext cx="731225" cy="1135112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1916832"/>
            <a:ext cx="936104" cy="811481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seizoenen\zomer\ro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1988840"/>
            <a:ext cx="898699" cy="703590"/>
          </a:xfrm>
          <a:prstGeom prst="rect">
            <a:avLst/>
          </a:prstGeom>
          <a:noFill/>
        </p:spPr>
      </p:pic>
      <p:pic>
        <p:nvPicPr>
          <p:cNvPr id="34" name="Picture 4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1772816"/>
            <a:ext cx="731225" cy="1135112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916832"/>
            <a:ext cx="936104" cy="8114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6385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2991" y="4212202"/>
              <a:ext cx="976349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307118" y="4212202"/>
              <a:ext cx="924479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23928" y="4437113"/>
              <a:ext cx="1179629" cy="57149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30739" y="4221088"/>
              <a:ext cx="990005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656932" y="4212202"/>
              <a:ext cx="594003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19458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1844824"/>
            <a:ext cx="809841" cy="953840"/>
          </a:xfrm>
          <a:prstGeom prst="rect">
            <a:avLst/>
          </a:prstGeom>
          <a:noFill/>
        </p:spPr>
      </p:pic>
      <p:pic>
        <p:nvPicPr>
          <p:cNvPr id="19459" name="Picture 3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1844824"/>
            <a:ext cx="860793" cy="947192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10031" y="1844824"/>
            <a:ext cx="809841" cy="953840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9199" y="1844824"/>
            <a:ext cx="860793" cy="947192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6375" y="1844824"/>
            <a:ext cx="809841" cy="953840"/>
          </a:xfrm>
          <a:prstGeom prst="rect">
            <a:avLst/>
          </a:prstGeom>
          <a:noFill/>
        </p:spPr>
      </p:pic>
      <p:pic>
        <p:nvPicPr>
          <p:cNvPr id="35" name="Picture 3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5543" y="1844824"/>
            <a:ext cx="860793" cy="947192"/>
          </a:xfrm>
          <a:prstGeom prst="rect">
            <a:avLst/>
          </a:prstGeom>
          <a:noFill/>
        </p:spPr>
      </p:pic>
      <p:pic>
        <p:nvPicPr>
          <p:cNvPr id="36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844824"/>
            <a:ext cx="809841" cy="9538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700808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72356" y="4212202"/>
              <a:ext cx="594003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35636"/>
              <a:ext cx="1003228" cy="859909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63502" y="4221088"/>
              <a:ext cx="924479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648385" y="4212202"/>
              <a:ext cx="611097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227563"/>
              <a:ext cx="1003228" cy="1058283"/>
            </a:xfrm>
            <a:prstGeom prst="rect">
              <a:avLst/>
            </a:prstGeom>
            <a:noFill/>
          </p:spPr>
        </p:pic>
      </p:grpSp>
      <p:pic>
        <p:nvPicPr>
          <p:cNvPr id="26626" name="Picture 2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2060848"/>
            <a:ext cx="675183" cy="578952"/>
          </a:xfrm>
          <a:prstGeom prst="rect">
            <a:avLst/>
          </a:prstGeom>
          <a:noFill/>
        </p:spPr>
      </p:pic>
      <p:pic>
        <p:nvPicPr>
          <p:cNvPr id="26627" name="Picture 3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2132856"/>
            <a:ext cx="584101" cy="687960"/>
          </a:xfrm>
          <a:prstGeom prst="rect">
            <a:avLst/>
          </a:prstGeom>
          <a:noFill/>
        </p:spPr>
      </p:pic>
      <p:pic>
        <p:nvPicPr>
          <p:cNvPr id="26628" name="Picture 4" descr="D:\milou\website\tekeningen - kleur\thema's\seizoenen\zomer\z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1988840"/>
            <a:ext cx="771699" cy="814140"/>
          </a:xfrm>
          <a:prstGeom prst="rect">
            <a:avLst/>
          </a:prstGeom>
          <a:noFill/>
        </p:spPr>
      </p:pic>
      <p:pic>
        <p:nvPicPr>
          <p:cNvPr id="26629" name="Picture 5" descr="D:\milou\website\tekeningen - kleur\thema's\seizoenen\zomer\ijs 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1988840"/>
            <a:ext cx="515342" cy="918902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2060848"/>
            <a:ext cx="675183" cy="578952"/>
          </a:xfrm>
          <a:prstGeom prst="rect">
            <a:avLst/>
          </a:prstGeom>
          <a:noFill/>
        </p:spPr>
      </p:pic>
      <p:pic>
        <p:nvPicPr>
          <p:cNvPr id="33" name="Picture 4" descr="D:\milou\website\tekeningen - kleur\thema's\seizoenen\zomer\z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1988840"/>
            <a:ext cx="771699" cy="814140"/>
          </a:xfrm>
          <a:prstGeom prst="rect">
            <a:avLst/>
          </a:prstGeom>
          <a:noFill/>
        </p:spPr>
      </p:pic>
      <p:pic>
        <p:nvPicPr>
          <p:cNvPr id="34" name="Picture 5" descr="D:\milou\website\tekeningen - kleur\thema's\seizoenen\zomer\ijs 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1916832"/>
            <a:ext cx="515342" cy="918902"/>
          </a:xfrm>
          <a:prstGeom prst="rect">
            <a:avLst/>
          </a:prstGeom>
          <a:noFill/>
        </p:spPr>
      </p:pic>
      <p:pic>
        <p:nvPicPr>
          <p:cNvPr id="37" name="Picture 2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2060848"/>
            <a:ext cx="675183" cy="578952"/>
          </a:xfrm>
          <a:prstGeom prst="rect">
            <a:avLst/>
          </a:prstGeom>
          <a:noFill/>
        </p:spPr>
      </p:pic>
      <p:pic>
        <p:nvPicPr>
          <p:cNvPr id="38" name="Picture 3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4368" y="2060848"/>
            <a:ext cx="584101" cy="6879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422296"/>
              <a:ext cx="1003228" cy="668818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335460"/>
              <a:ext cx="1003228" cy="842489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454732"/>
              <a:ext cx="1003228" cy="621718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860925" y="4221088"/>
              <a:ext cx="729634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227563"/>
              <a:ext cx="1003228" cy="1058283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20482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1844824"/>
            <a:ext cx="990343" cy="831850"/>
          </a:xfrm>
          <a:prstGeom prst="rect">
            <a:avLst/>
          </a:prstGeom>
          <a:noFill/>
        </p:spPr>
      </p:pic>
      <p:pic>
        <p:nvPicPr>
          <p:cNvPr id="20483" name="Picture 3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1988840"/>
            <a:ext cx="983248" cy="609650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1988840"/>
            <a:ext cx="983248" cy="609650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988840"/>
            <a:ext cx="983248" cy="609650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1844824"/>
            <a:ext cx="990343" cy="831850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1844824"/>
            <a:ext cx="990343" cy="831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0401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306982"/>
              <a:ext cx="1003228" cy="899445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445846"/>
              <a:ext cx="1003228" cy="621718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7848" y="4221088"/>
              <a:ext cx="999404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880447" y="4221088"/>
              <a:ext cx="690589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363832"/>
              <a:ext cx="1003228" cy="78574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25602" name="Picture 2" descr="D:\milou\website\tekeningen - kleur\thema's\seizoenen\zomer\hem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772816"/>
            <a:ext cx="605181" cy="954460"/>
          </a:xfrm>
          <a:prstGeom prst="rect">
            <a:avLst/>
          </a:prstGeom>
          <a:noFill/>
        </p:spPr>
      </p:pic>
      <p:pic>
        <p:nvPicPr>
          <p:cNvPr id="25603" name="Picture 3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1844824"/>
            <a:ext cx="796235" cy="867668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1844824"/>
            <a:ext cx="796235" cy="867668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seizoenen\zomer\hem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02723" y="1772816"/>
            <a:ext cx="605181" cy="954460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19781" y="1844824"/>
            <a:ext cx="796235" cy="867668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seizoenen\zomer\hem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11035" y="1772816"/>
            <a:ext cx="605181" cy="954460"/>
          </a:xfrm>
          <a:prstGeom prst="rect">
            <a:avLst/>
          </a:prstGeom>
          <a:noFill/>
        </p:spPr>
      </p:pic>
      <p:pic>
        <p:nvPicPr>
          <p:cNvPr id="36" name="Picture 3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1844824"/>
            <a:ext cx="796235" cy="867668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6085" y="1844824"/>
            <a:ext cx="796235" cy="8676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00808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272630"/>
              <a:ext cx="1003228" cy="968150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02547" y="4221088"/>
              <a:ext cx="990005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431182"/>
              <a:ext cx="1003228" cy="668818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696689" y="4212202"/>
              <a:ext cx="514490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76349" y="4212202"/>
              <a:ext cx="729634" cy="1089006"/>
            </a:xfrm>
            <a:prstGeom prst="rect">
              <a:avLst/>
            </a:prstGeom>
            <a:noFill/>
          </p:spPr>
        </p:pic>
      </p:grpSp>
      <p:pic>
        <p:nvPicPr>
          <p:cNvPr id="27650" name="Picture 2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988840"/>
            <a:ext cx="699144" cy="769318"/>
          </a:xfrm>
          <a:prstGeom prst="rect">
            <a:avLst/>
          </a:prstGeom>
          <a:noFill/>
        </p:spPr>
      </p:pic>
      <p:pic>
        <p:nvPicPr>
          <p:cNvPr id="27651" name="Picture 3" descr="D:\milou\website\tekeningen - kleur\thema's\seizoenen\zomer\zwempa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1916832"/>
            <a:ext cx="467883" cy="989856"/>
          </a:xfrm>
          <a:prstGeom prst="rect">
            <a:avLst/>
          </a:prstGeom>
          <a:noFill/>
        </p:spPr>
      </p:pic>
      <p:pic>
        <p:nvPicPr>
          <p:cNvPr id="27652" name="Picture 4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1916832"/>
            <a:ext cx="901227" cy="869528"/>
          </a:xfrm>
          <a:prstGeom prst="rect">
            <a:avLst/>
          </a:prstGeom>
          <a:noFill/>
        </p:spPr>
      </p:pic>
      <p:pic>
        <p:nvPicPr>
          <p:cNvPr id="34" name="Picture 4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1916832"/>
            <a:ext cx="901227" cy="869528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1988840"/>
            <a:ext cx="699144" cy="769318"/>
          </a:xfrm>
          <a:prstGeom prst="rect">
            <a:avLst/>
          </a:prstGeom>
          <a:noFill/>
        </p:spPr>
      </p:pic>
      <p:pic>
        <p:nvPicPr>
          <p:cNvPr id="36" name="Picture 4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1916832"/>
            <a:ext cx="901227" cy="869528"/>
          </a:xfrm>
          <a:prstGeom prst="rect">
            <a:avLst/>
          </a:prstGeom>
          <a:noFill/>
        </p:spPr>
      </p:pic>
      <p:pic>
        <p:nvPicPr>
          <p:cNvPr id="37" name="Picture 4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1916832"/>
            <a:ext cx="901227" cy="869528"/>
          </a:xfrm>
          <a:prstGeom prst="rect">
            <a:avLst/>
          </a:prstGeom>
          <a:noFill/>
        </p:spPr>
      </p:pic>
      <p:pic>
        <p:nvPicPr>
          <p:cNvPr id="38" name="Picture 2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1988840"/>
            <a:ext cx="699144" cy="7693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63739"/>
              <a:ext cx="1003228" cy="985931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357398" y="4212202"/>
              <a:ext cx="823919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132733" y="4221088"/>
              <a:ext cx="729634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301364"/>
              <a:ext cx="1003228" cy="928453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335460"/>
              <a:ext cx="1003228" cy="842489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24578" name="Picture 2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1916832"/>
            <a:ext cx="504428" cy="752401"/>
          </a:xfrm>
          <a:prstGeom prst="rect">
            <a:avLst/>
          </a:prstGeom>
          <a:noFill/>
        </p:spPr>
      </p:pic>
      <p:pic>
        <p:nvPicPr>
          <p:cNvPr id="24579" name="Picture 3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1916832"/>
            <a:ext cx="588492" cy="777999"/>
          </a:xfrm>
          <a:prstGeom prst="rect">
            <a:avLst/>
          </a:prstGeom>
          <a:noFill/>
        </p:spPr>
      </p:pic>
      <p:pic>
        <p:nvPicPr>
          <p:cNvPr id="24580" name="Picture 4" descr="D:\milou\website\tekeningen - kleur\thema's\seizoenen\zomer\schelp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1916832"/>
            <a:ext cx="737925" cy="725240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1916832"/>
            <a:ext cx="588492" cy="777999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916832"/>
            <a:ext cx="504428" cy="752401"/>
          </a:xfrm>
          <a:prstGeom prst="rect">
            <a:avLst/>
          </a:prstGeom>
          <a:noFill/>
        </p:spPr>
      </p:pic>
      <p:pic>
        <p:nvPicPr>
          <p:cNvPr id="34" name="Picture 4" descr="D:\milou\website\tekeningen - kleur\thema's\seizoenen\zomer\schelp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1916832"/>
            <a:ext cx="737925" cy="725240"/>
          </a:xfrm>
          <a:prstGeom prst="rect">
            <a:avLst/>
          </a:prstGeom>
          <a:noFill/>
        </p:spPr>
      </p:pic>
      <p:pic>
        <p:nvPicPr>
          <p:cNvPr id="35" name="Picture 3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1916832"/>
            <a:ext cx="588492" cy="777999"/>
          </a:xfrm>
          <a:prstGeom prst="rect">
            <a:avLst/>
          </a:prstGeom>
          <a:noFill/>
        </p:spPr>
      </p:pic>
      <p:pic>
        <p:nvPicPr>
          <p:cNvPr id="36" name="Picture 4" descr="D:\milou\website\tekeningen - kleur\thema's\seizoenen\zomer\schelp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1916832"/>
            <a:ext cx="737925" cy="725240"/>
          </a:xfrm>
          <a:prstGeom prst="rect">
            <a:avLst/>
          </a:prstGeom>
          <a:noFill/>
        </p:spPr>
      </p:pic>
      <p:pic>
        <p:nvPicPr>
          <p:cNvPr id="37" name="Picture 2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916832"/>
            <a:ext cx="504428" cy="752401"/>
          </a:xfrm>
          <a:prstGeom prst="rect">
            <a:avLst/>
          </a:prstGeom>
          <a:noFill/>
        </p:spPr>
      </p:pic>
      <p:pic>
        <p:nvPicPr>
          <p:cNvPr id="38" name="Picture 2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916832"/>
            <a:ext cx="504428" cy="7524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62880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293096"/>
              <a:ext cx="1003228" cy="859909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30598"/>
              <a:ext cx="1003228" cy="86998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37567" y="4221088"/>
              <a:ext cx="976349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603032" y="4212202"/>
              <a:ext cx="701803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78926" y="4212202"/>
              <a:ext cx="924479" cy="1089006"/>
            </a:xfrm>
            <a:prstGeom prst="rect">
              <a:avLst/>
            </a:prstGeom>
            <a:noFill/>
          </p:spPr>
        </p:pic>
      </p:grpSp>
      <p:pic>
        <p:nvPicPr>
          <p:cNvPr id="32770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2285" y="1772816"/>
            <a:ext cx="681563" cy="1058019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16004" y="1844824"/>
            <a:ext cx="923748" cy="800770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772816"/>
            <a:ext cx="882790" cy="984374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60220" y="1844824"/>
            <a:ext cx="923748" cy="800770"/>
          </a:xfrm>
          <a:prstGeom prst="rect">
            <a:avLst/>
          </a:prstGeom>
          <a:noFill/>
        </p:spPr>
      </p:pic>
      <p:pic>
        <p:nvPicPr>
          <p:cNvPr id="35" name="Picture 4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1298" y="1772816"/>
            <a:ext cx="882790" cy="984374"/>
          </a:xfrm>
          <a:prstGeom prst="rect">
            <a:avLst/>
          </a:prstGeom>
          <a:noFill/>
        </p:spPr>
      </p:pic>
      <p:pic>
        <p:nvPicPr>
          <p:cNvPr id="36" name="Picture 3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8452" y="1836142"/>
            <a:ext cx="923748" cy="800770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1844824"/>
            <a:ext cx="923748" cy="8007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33487" y="4212202"/>
              <a:ext cx="815358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67744" y="4264991"/>
              <a:ext cx="1003228" cy="983427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193269" y="4221088"/>
              <a:ext cx="608562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24128" y="4344346"/>
              <a:ext cx="1003228" cy="842489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589117" y="4212202"/>
              <a:ext cx="729634" cy="1089006"/>
            </a:xfrm>
            <a:prstGeom prst="rect">
              <a:avLst/>
            </a:prstGeom>
            <a:noFill/>
          </p:spPr>
        </p:pic>
      </p:grpSp>
      <p:pic>
        <p:nvPicPr>
          <p:cNvPr id="28674" name="Picture 2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772816"/>
            <a:ext cx="746475" cy="997074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1772816"/>
            <a:ext cx="746475" cy="997074"/>
          </a:xfrm>
          <a:prstGeom prst="rect">
            <a:avLst/>
          </a:prstGeom>
          <a:noFill/>
        </p:spPr>
      </p:pic>
      <p:pic>
        <p:nvPicPr>
          <p:cNvPr id="28675" name="Picture 3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1916832"/>
            <a:ext cx="813743" cy="797496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1916832"/>
            <a:ext cx="813743" cy="797496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772816"/>
            <a:ext cx="746475" cy="997074"/>
          </a:xfrm>
          <a:prstGeom prst="rect">
            <a:avLst/>
          </a:prstGeom>
          <a:noFill/>
        </p:spPr>
      </p:pic>
      <p:pic>
        <p:nvPicPr>
          <p:cNvPr id="35" name="Picture 3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1844824"/>
            <a:ext cx="813743" cy="797496"/>
          </a:xfrm>
          <a:prstGeom prst="rect">
            <a:avLst/>
          </a:prstGeom>
          <a:noFill/>
        </p:spPr>
      </p:pic>
      <p:pic>
        <p:nvPicPr>
          <p:cNvPr id="36" name="Picture 3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42433" y="1844824"/>
            <a:ext cx="813743" cy="797496"/>
          </a:xfrm>
          <a:prstGeom prst="rect">
            <a:avLst/>
          </a:prstGeom>
          <a:noFill/>
        </p:spPr>
      </p:pic>
      <p:pic>
        <p:nvPicPr>
          <p:cNvPr id="37" name="Picture 2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783854"/>
            <a:ext cx="746475" cy="997074"/>
          </a:xfrm>
          <a:prstGeom prst="rect">
            <a:avLst/>
          </a:prstGeom>
          <a:noFill/>
        </p:spPr>
      </p:pic>
      <p:pic>
        <p:nvPicPr>
          <p:cNvPr id="38" name="Picture 2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4368" y="1783854"/>
            <a:ext cx="746475" cy="9970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60507"/>
              <a:ext cx="1281113" cy="1255827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14434" y="4307185"/>
              <a:ext cx="813010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440167" y="4221088"/>
              <a:ext cx="808148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4098" name="Picture 2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844824"/>
            <a:ext cx="1218577" cy="1194247"/>
          </a:xfrm>
          <a:prstGeom prst="rect">
            <a:avLst/>
          </a:prstGeom>
          <a:noFill/>
        </p:spPr>
      </p:pic>
      <p:pic>
        <p:nvPicPr>
          <p:cNvPr id="4099" name="Picture 3" descr="D:\milou\website\tekeningen - kleur\thema's\seizoenen\zomer\hem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0058" y="1700808"/>
            <a:ext cx="863790" cy="1362325"/>
          </a:xfrm>
          <a:prstGeom prst="rect">
            <a:avLst/>
          </a:prstGeom>
          <a:noFill/>
        </p:spPr>
      </p:pic>
      <p:pic>
        <p:nvPicPr>
          <p:cNvPr id="4100" name="Picture 4" descr="D:\milou\website\tekeningen - kleur\thema's\seizoenen\zomer\ijs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70306" y="1772816"/>
            <a:ext cx="741654" cy="1322437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5551" y="1844824"/>
            <a:ext cx="1218577" cy="1194247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seizoenen\zomer\hem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450" y="1700808"/>
            <a:ext cx="863790" cy="1362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445846"/>
              <a:ext cx="1003228" cy="621718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84472" y="4212202"/>
              <a:ext cx="969771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09375" y="4221088"/>
              <a:ext cx="976349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928740" y="4221088"/>
              <a:ext cx="594003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648385" y="4212202"/>
              <a:ext cx="611097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30722" name="Picture 2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2060848"/>
            <a:ext cx="793463" cy="491976"/>
          </a:xfrm>
          <a:prstGeom prst="rect">
            <a:avLst/>
          </a:prstGeom>
          <a:noFill/>
        </p:spPr>
      </p:pic>
      <p:pic>
        <p:nvPicPr>
          <p:cNvPr id="30723" name="Picture 3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1988840"/>
            <a:ext cx="637503" cy="715888"/>
          </a:xfrm>
          <a:prstGeom prst="rect">
            <a:avLst/>
          </a:prstGeom>
          <a:noFill/>
        </p:spPr>
      </p:pic>
      <p:pic>
        <p:nvPicPr>
          <p:cNvPr id="30724" name="Picture 4" descr="D:\milou\website\tekeningen - kleur\thema's\seizoenen\zomer\ijs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1844824"/>
            <a:ext cx="505746" cy="927671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2132856"/>
            <a:ext cx="793463" cy="491976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1988840"/>
            <a:ext cx="637503" cy="715888"/>
          </a:xfrm>
          <a:prstGeom prst="rect">
            <a:avLst/>
          </a:prstGeom>
          <a:noFill/>
        </p:spPr>
      </p:pic>
      <p:pic>
        <p:nvPicPr>
          <p:cNvPr id="30725" name="Picture 5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8" y="1916832"/>
            <a:ext cx="824998" cy="919932"/>
          </a:xfrm>
          <a:prstGeom prst="rect">
            <a:avLst/>
          </a:prstGeom>
          <a:noFill/>
        </p:spPr>
      </p:pic>
      <p:pic>
        <p:nvPicPr>
          <p:cNvPr id="34" name="Picture 4" descr="D:\milou\website\tekeningen - kleur\thema's\seizoenen\zomer\ijs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1916832"/>
            <a:ext cx="505746" cy="927671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4881" y="2132856"/>
            <a:ext cx="793463" cy="491976"/>
          </a:xfrm>
          <a:prstGeom prst="rect">
            <a:avLst/>
          </a:prstGeom>
          <a:noFill/>
        </p:spPr>
      </p:pic>
      <p:pic>
        <p:nvPicPr>
          <p:cNvPr id="36" name="Picture 3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50921" y="1988840"/>
            <a:ext cx="637503" cy="715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36885" y="4212202"/>
              <a:ext cx="608562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422296"/>
              <a:ext cx="1003228" cy="668818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335636"/>
              <a:ext cx="1003228" cy="859909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301364"/>
              <a:ext cx="1003228" cy="928453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600485" y="4212202"/>
              <a:ext cx="706898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29698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1772816"/>
            <a:ext cx="684277" cy="1054894"/>
          </a:xfrm>
          <a:prstGeom prst="rect">
            <a:avLst/>
          </a:prstGeom>
          <a:noFill/>
        </p:spPr>
      </p:pic>
      <p:pic>
        <p:nvPicPr>
          <p:cNvPr id="29699" name="Picture 3" descr="D:\milou\website\tekeningen - kleur\thema's\seizoenen\zomer\sprinkhaa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1988840"/>
            <a:ext cx="978173" cy="651619"/>
          </a:xfrm>
          <a:prstGeom prst="rect">
            <a:avLst/>
          </a:prstGeom>
          <a:noFill/>
        </p:spPr>
      </p:pic>
      <p:pic>
        <p:nvPicPr>
          <p:cNvPr id="29700" name="Picture 4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1772816"/>
            <a:ext cx="653031" cy="1168896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1772816"/>
            <a:ext cx="684277" cy="1054894"/>
          </a:xfrm>
          <a:prstGeom prst="rect">
            <a:avLst/>
          </a:prstGeom>
          <a:noFill/>
        </p:spPr>
      </p:pic>
      <p:pic>
        <p:nvPicPr>
          <p:cNvPr id="33" name="Picture 4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1772816"/>
            <a:ext cx="653031" cy="1168896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seizoenen\zomer\sprinkhaa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1988840"/>
            <a:ext cx="978173" cy="651619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1772816"/>
            <a:ext cx="684277" cy="1054894"/>
          </a:xfrm>
          <a:prstGeom prst="rect">
            <a:avLst/>
          </a:prstGeom>
          <a:noFill/>
        </p:spPr>
      </p:pic>
      <p:pic>
        <p:nvPicPr>
          <p:cNvPr id="36" name="Picture 4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360" y="1772816"/>
            <a:ext cx="653031" cy="11688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6705" y="162880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292478"/>
              <a:ext cx="1003228" cy="928453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272625"/>
              <a:ext cx="1003228" cy="985931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6040" y="4221088"/>
              <a:ext cx="999404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65759" y="4212202"/>
              <a:ext cx="976349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402440"/>
              <a:ext cx="1003228" cy="708529"/>
            </a:xfrm>
            <a:prstGeom prst="rect">
              <a:avLst/>
            </a:prstGeom>
            <a:noFill/>
          </p:spPr>
        </p:pic>
      </p:grpSp>
      <p:pic>
        <p:nvPicPr>
          <p:cNvPr id="31746" name="Picture 2" descr="D:\milou\website\tekeningen - kleur\thema's\seizoenen\zomer\schelp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916832"/>
            <a:ext cx="854905" cy="840209"/>
          </a:xfrm>
          <a:prstGeom prst="rect">
            <a:avLst/>
          </a:prstGeom>
          <a:noFill/>
        </p:spPr>
      </p:pic>
      <p:pic>
        <p:nvPicPr>
          <p:cNvPr id="31747" name="Picture 3" descr="D:\milou\website\tekeningen - kleur\thema's\seizoenen\zomer\zandkastee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1700808"/>
            <a:ext cx="1098078" cy="1016432"/>
          </a:xfrm>
          <a:prstGeom prst="rect">
            <a:avLst/>
          </a:prstGeom>
          <a:noFill/>
        </p:spPr>
      </p:pic>
      <p:pic>
        <p:nvPicPr>
          <p:cNvPr id="31748" name="Picture 4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1772816"/>
            <a:ext cx="885260" cy="964679"/>
          </a:xfrm>
          <a:prstGeom prst="rect">
            <a:avLst/>
          </a:prstGeom>
          <a:noFill/>
        </p:spPr>
      </p:pic>
      <p:pic>
        <p:nvPicPr>
          <p:cNvPr id="32" name="Picture 4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1772816"/>
            <a:ext cx="885260" cy="964679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seizoenen\zomer\schelp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1916832"/>
            <a:ext cx="854905" cy="840209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seizoenen\zomer\zandkastee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1772816"/>
            <a:ext cx="1098078" cy="1016432"/>
          </a:xfrm>
          <a:prstGeom prst="rect">
            <a:avLst/>
          </a:prstGeom>
          <a:noFill/>
        </p:spPr>
      </p:pic>
      <p:pic>
        <p:nvPicPr>
          <p:cNvPr id="37" name="Picture 4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1772816"/>
            <a:ext cx="885260" cy="9646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1520871" cy="1673523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thema's\seizoenen\zomer\zwembro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869160"/>
            <a:ext cx="1592262" cy="1427163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thema's\seizoenen\zomer\zonnebr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77072"/>
            <a:ext cx="1584176" cy="854361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thema's\seizoenen\zomer\zandkaste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13176"/>
            <a:ext cx="1441311" cy="1334145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268760"/>
            <a:ext cx="1482392" cy="919138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60648"/>
            <a:ext cx="1562100" cy="1354138"/>
          </a:xfrm>
          <a:prstGeom prst="rect">
            <a:avLst/>
          </a:prstGeom>
          <a:noFill/>
        </p:spPr>
      </p:pic>
      <p:pic>
        <p:nvPicPr>
          <p:cNvPr id="17416" name="Picture 8" descr="D:\milou\website\tekeningen - kleur\thema's\seizoenen\zomer\zom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764704"/>
            <a:ext cx="1515889" cy="1902817"/>
          </a:xfrm>
          <a:prstGeom prst="rect">
            <a:avLst/>
          </a:prstGeom>
          <a:noFill/>
        </p:spPr>
      </p:pic>
      <p:pic>
        <p:nvPicPr>
          <p:cNvPr id="17417" name="Picture 9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32656"/>
            <a:ext cx="1434998" cy="1600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715705" y="4293096"/>
              <a:ext cx="656999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1451" y="4307185"/>
              <a:ext cx="858976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232623"/>
              <a:ext cx="1072141" cy="141709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6146" name="Picture 2" descr="D:\milou\website\tekeningen - kleur\thema's\seizoenen\zomer\zwempa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1628800"/>
            <a:ext cx="731757" cy="1548110"/>
          </a:xfrm>
          <a:prstGeom prst="rect">
            <a:avLst/>
          </a:prstGeom>
          <a:noFill/>
        </p:spPr>
      </p:pic>
      <p:pic>
        <p:nvPicPr>
          <p:cNvPr id="6147" name="Picture 3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700808"/>
            <a:ext cx="911240" cy="1359198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zwempa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1628800"/>
            <a:ext cx="731757" cy="1548110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seizoenen\zomer\zwempa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1628800"/>
            <a:ext cx="731757" cy="1548110"/>
          </a:xfrm>
          <a:prstGeom prst="rect">
            <a:avLst/>
          </a:prstGeom>
          <a:noFill/>
        </p:spPr>
      </p:pic>
      <p:pic>
        <p:nvPicPr>
          <p:cNvPr id="26" name="Picture 3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1700808"/>
            <a:ext cx="911240" cy="1359198"/>
          </a:xfrm>
          <a:prstGeom prst="rect">
            <a:avLst/>
          </a:prstGeom>
          <a:noFill/>
        </p:spPr>
      </p:pic>
      <p:pic>
        <p:nvPicPr>
          <p:cNvPr id="27" name="Picture 3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700808"/>
            <a:ext cx="911240" cy="1359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92853" y="4293096"/>
              <a:ext cx="902702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62718" y="4307185"/>
              <a:ext cx="716442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87605" y="4221088"/>
              <a:ext cx="913272" cy="1440161"/>
            </a:xfrm>
            <a:prstGeom prst="rect">
              <a:avLst/>
            </a:prstGeom>
            <a:noFill/>
          </p:spPr>
        </p:pic>
      </p:grpSp>
      <p:pic>
        <p:nvPicPr>
          <p:cNvPr id="5122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772816"/>
            <a:ext cx="751758" cy="1158925"/>
          </a:xfrm>
          <a:prstGeom prst="rect">
            <a:avLst/>
          </a:prstGeom>
          <a:noFill/>
        </p:spPr>
      </p:pic>
      <p:pic>
        <p:nvPicPr>
          <p:cNvPr id="5123" name="Picture 3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772816"/>
            <a:ext cx="671948" cy="1202755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700808"/>
            <a:ext cx="751758" cy="1158925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1700808"/>
            <a:ext cx="751758" cy="1158925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700808"/>
            <a:ext cx="751758" cy="1158925"/>
          </a:xfrm>
          <a:prstGeom prst="rect">
            <a:avLst/>
          </a:prstGeom>
          <a:noFill/>
        </p:spPr>
      </p:pic>
      <p:pic>
        <p:nvPicPr>
          <p:cNvPr id="25" name="Picture 3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1700808"/>
            <a:ext cx="671948" cy="1202755"/>
          </a:xfrm>
          <a:prstGeom prst="rect">
            <a:avLst/>
          </a:prstGeom>
          <a:noFill/>
        </p:spPr>
      </p:pic>
      <p:pic>
        <p:nvPicPr>
          <p:cNvPr id="26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700808"/>
            <a:ext cx="751758" cy="115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70261"/>
              <a:ext cx="1281113" cy="123631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32655" y="4307185"/>
              <a:ext cx="1176569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56176" y="4574230"/>
              <a:ext cx="1480844" cy="79898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6386" name="Picture 2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844824"/>
            <a:ext cx="877703" cy="846832"/>
          </a:xfrm>
          <a:prstGeom prst="rect">
            <a:avLst/>
          </a:prstGeom>
          <a:noFill/>
        </p:spPr>
      </p:pic>
      <p:pic>
        <p:nvPicPr>
          <p:cNvPr id="16387" name="Picture 3" descr="D:\milou\website\tekeningen - kleur\thema's\seizoenen\zomer\zonnebri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2060848"/>
            <a:ext cx="1028000" cy="554410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seizoenen\zomer\zonnebri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060848"/>
            <a:ext cx="1028000" cy="554410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844824"/>
            <a:ext cx="877703" cy="846832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seizoenen\zomer\zonnebri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2060848"/>
            <a:ext cx="1028000" cy="554410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844824"/>
            <a:ext cx="877703" cy="8468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536028"/>
              <a:ext cx="1281113" cy="904786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18237"/>
              <a:ext cx="1282055" cy="1259950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451470" y="4221088"/>
              <a:ext cx="785542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7170" name="Picture 2" descr="D:\milou\website\tekeningen - kleur\thema's\seizoenen\zomer\schelp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916832"/>
            <a:ext cx="1096863" cy="774641"/>
          </a:xfrm>
          <a:prstGeom prst="rect">
            <a:avLst/>
          </a:prstGeom>
          <a:noFill/>
        </p:spPr>
      </p:pic>
      <p:pic>
        <p:nvPicPr>
          <p:cNvPr id="7171" name="Picture 3" descr="D:\milou\website\tekeningen - kleur\thema's\seizoenen\zomer\ij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700808"/>
            <a:ext cx="642119" cy="1177813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schelp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0961" y="1916832"/>
            <a:ext cx="1096863" cy="774641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seizoenen\zomer\ij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1700808"/>
            <a:ext cx="642119" cy="1177813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seizoenen\zomer\schelp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1916832"/>
            <a:ext cx="1096863" cy="774641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seizoenen\zomer\schelp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916832"/>
            <a:ext cx="1096863" cy="7746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25010" y="4293096"/>
              <a:ext cx="1238389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61429" y="4155125"/>
              <a:ext cx="970612" cy="1506123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09696"/>
              <a:ext cx="1072141" cy="126294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3074" name="Picture 2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1700808"/>
            <a:ext cx="1148581" cy="1289806"/>
          </a:xfrm>
          <a:prstGeom prst="rect">
            <a:avLst/>
          </a:prstGeom>
          <a:noFill/>
        </p:spPr>
      </p:pic>
      <p:pic>
        <p:nvPicPr>
          <p:cNvPr id="3075" name="Picture 3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556792"/>
            <a:ext cx="966674" cy="1500609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772816"/>
            <a:ext cx="1148581" cy="1289806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772816"/>
            <a:ext cx="1148581" cy="1289806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1556792"/>
            <a:ext cx="966674" cy="15006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53929" y="4293096"/>
              <a:ext cx="1180551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40991" y="4307185"/>
              <a:ext cx="959897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80190" y="4221088"/>
              <a:ext cx="928103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9218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844824"/>
            <a:ext cx="682129" cy="1058898"/>
          </a:xfrm>
          <a:prstGeom prst="rect">
            <a:avLst/>
          </a:prstGeom>
          <a:noFill/>
        </p:spPr>
      </p:pic>
      <p:pic>
        <p:nvPicPr>
          <p:cNvPr id="9219" name="Picture 3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1844824"/>
            <a:ext cx="782985" cy="1045841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1844824"/>
            <a:ext cx="682129" cy="1058898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772816"/>
            <a:ext cx="682129" cy="1058898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772816"/>
            <a:ext cx="682129" cy="1058898"/>
          </a:xfrm>
          <a:prstGeom prst="rect">
            <a:avLst/>
          </a:prstGeom>
          <a:noFill/>
        </p:spPr>
      </p:pic>
      <p:pic>
        <p:nvPicPr>
          <p:cNvPr id="25" name="Picture 3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1772816"/>
            <a:ext cx="782985" cy="1045841"/>
          </a:xfrm>
          <a:prstGeom prst="rect">
            <a:avLst/>
          </a:prstGeom>
          <a:noFill/>
        </p:spPr>
      </p:pic>
      <p:pic>
        <p:nvPicPr>
          <p:cNvPr id="26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1772816"/>
            <a:ext cx="682129" cy="10588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227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32</cp:revision>
  <dcterms:created xsi:type="dcterms:W3CDTF">2016-05-02T13:46:17Z</dcterms:created>
  <dcterms:modified xsi:type="dcterms:W3CDTF">2016-05-05T14:20:48Z</dcterms:modified>
</cp:coreProperties>
</file>