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9" r:id="rId4"/>
    <p:sldId id="289" r:id="rId5"/>
    <p:sldId id="290" r:id="rId6"/>
    <p:sldId id="293" r:id="rId7"/>
    <p:sldId id="291" r:id="rId8"/>
    <p:sldId id="296" r:id="rId9"/>
    <p:sldId id="297" r:id="rId10"/>
    <p:sldId id="258" r:id="rId11"/>
    <p:sldId id="294" r:id="rId12"/>
    <p:sldId id="292" r:id="rId13"/>
    <p:sldId id="295" r:id="rId14"/>
    <p:sldId id="300" r:id="rId15"/>
    <p:sldId id="298" r:id="rId16"/>
    <p:sldId id="299" r:id="rId17"/>
    <p:sldId id="311" r:id="rId18"/>
    <p:sldId id="274" r:id="rId19"/>
    <p:sldId id="307" r:id="rId20"/>
    <p:sldId id="276" r:id="rId21"/>
    <p:sldId id="277" r:id="rId22"/>
    <p:sldId id="278" r:id="rId23"/>
    <p:sldId id="301" r:id="rId24"/>
    <p:sldId id="303" r:id="rId25"/>
    <p:sldId id="304" r:id="rId26"/>
    <p:sldId id="308" r:id="rId27"/>
    <p:sldId id="305" r:id="rId28"/>
    <p:sldId id="302" r:id="rId29"/>
    <p:sldId id="310" r:id="rId30"/>
    <p:sldId id="306" r:id="rId31"/>
    <p:sldId id="275" r:id="rId32"/>
    <p:sldId id="309" r:id="rId33"/>
    <p:sldId id="273" r:id="rId3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GCijanqtwK8Xliu4KaOjUw==" hashData="zIIcUfysX62XCIIpFyQ5Um0REqY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3" autoAdjust="0"/>
    <p:restoredTop sz="94626" autoAdjust="0"/>
  </p:normalViewPr>
  <p:slideViewPr>
    <p:cSldViewPr>
      <p:cViewPr varScale="1">
        <p:scale>
          <a:sx n="100" d="100"/>
          <a:sy n="100" d="100"/>
        </p:scale>
        <p:origin x="-96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ED477-C967-42FE-9329-168F38C21B0B}" type="datetimeFigureOut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2EA20-C3ED-4751-B683-A32A8CF6578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70C8E-26B2-4E62-BC1D-06CE7A3DC226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F7BBB-E04E-41C3-8F35-EC284956900F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CDA00-5DD0-48D3-AB61-4FA49AE3F77E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9694F-F86A-4059-B9EE-FA0BC1F0B2D4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091FE-1B50-4FDC-B039-D6CA55FF6444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FA4E8-4CA1-4BFC-99CC-BA15F7B370CC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1E953-390D-4A3A-B2C2-D216A2FB273B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4790-1740-429F-AA5C-69429D2DBCB5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5737A-C65A-4218-98CA-B0906AF1F2CE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4845-6011-452F-9C2C-75557D7F089F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51E0-A2EB-415B-9ACA-FE3E8F58833F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7F2D-6A08-4ECC-B21A-044A515CED92}" type="datetime1">
              <a:rPr lang="nl-NL" smtClean="0"/>
              <a:pPr/>
              <a:t>5-5-2016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483768" y="1340768"/>
            <a:ext cx="4320480" cy="1512168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755576" y="404664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 smtClean="0">
                <a:latin typeface="Comic Sans MS" pitchFamily="66" charset="0"/>
              </a:rPr>
              <a:t>Digibordles letterherkenning</a:t>
            </a:r>
            <a:endParaRPr lang="nl-NL" sz="3600" dirty="0">
              <a:latin typeface="Comic Sans MS" pitchFamily="66" charset="0"/>
            </a:endParaRPr>
          </a:p>
        </p:txBody>
      </p:sp>
      <p:grpSp>
        <p:nvGrpSpPr>
          <p:cNvPr id="6" name="Groep 5"/>
          <p:cNvGrpSpPr/>
          <p:nvPr/>
        </p:nvGrpSpPr>
        <p:grpSpPr>
          <a:xfrm>
            <a:off x="395536" y="4005064"/>
            <a:ext cx="1800200" cy="2016224"/>
            <a:chOff x="395536" y="4005064"/>
            <a:chExt cx="1800200" cy="2016224"/>
          </a:xfrm>
          <a:solidFill>
            <a:schemeClr val="bg1"/>
          </a:solidFill>
        </p:grpSpPr>
        <p:sp>
          <p:nvSpPr>
            <p:cNvPr id="7" name="Afgeronde rechthoek 6">
              <a:hlinkClick r:id="rId2" action="ppaction://hlinksldjump"/>
            </p:cNvPr>
            <p:cNvSpPr/>
            <p:nvPr/>
          </p:nvSpPr>
          <p:spPr>
            <a:xfrm>
              <a:off x="395536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8" name="Afbeelding 7" descr="papegaai.png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360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grpSp>
        <p:nvGrpSpPr>
          <p:cNvPr id="9" name="Groep 8"/>
          <p:cNvGrpSpPr/>
          <p:nvPr/>
        </p:nvGrpSpPr>
        <p:grpSpPr>
          <a:xfrm>
            <a:off x="6948264" y="4005064"/>
            <a:ext cx="1800200" cy="2016224"/>
            <a:chOff x="6948264" y="4005064"/>
            <a:chExt cx="1800200" cy="2016224"/>
          </a:xfrm>
          <a:solidFill>
            <a:schemeClr val="bg1"/>
          </a:solidFill>
        </p:grpSpPr>
        <p:sp>
          <p:nvSpPr>
            <p:cNvPr id="10" name="Afgeronde rechthoek 9">
              <a:hlinkClick r:id="rId4" action="ppaction://hlinksldjump"/>
            </p:cNvPr>
            <p:cNvSpPr/>
            <p:nvPr/>
          </p:nvSpPr>
          <p:spPr>
            <a:xfrm>
              <a:off x="6948264" y="4005064"/>
              <a:ext cx="1800200" cy="2016224"/>
            </a:xfrm>
            <a:prstGeom prst="roundRect">
              <a:avLst/>
            </a:prstGeom>
            <a:grpFill/>
            <a:ln w="762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Tekstvak 10">
              <a:hlinkClick r:id="rId4" action="ppaction://hlinksldjump"/>
            </p:cNvPr>
            <p:cNvSpPr txBox="1"/>
            <p:nvPr/>
          </p:nvSpPr>
          <p:spPr>
            <a:xfrm>
              <a:off x="7308304" y="5445224"/>
              <a:ext cx="1152128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>
                  <a:latin typeface="Comic Sans MS" pitchFamily="66" charset="0"/>
                </a:rPr>
                <a:t>moeilijk</a:t>
              </a:r>
              <a:endParaRPr lang="nl-NL" dirty="0">
                <a:latin typeface="Comic Sans MS" pitchFamily="66" charset="0"/>
              </a:endParaRPr>
            </a:p>
          </p:txBody>
        </p:sp>
        <p:pic>
          <p:nvPicPr>
            <p:cNvPr id="12" name="Afbeelding 11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84368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13" name="Afbeelding 12" descr="papegaai.png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510990"/>
              <a:ext cx="534228" cy="629302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4" name="Tekstvak 13">
            <a:hlinkClick r:id="rId2" action="ppaction://hlinksldjump"/>
          </p:cNvPr>
          <p:cNvSpPr txBox="1"/>
          <p:nvPr/>
        </p:nvSpPr>
        <p:spPr>
          <a:xfrm>
            <a:off x="6115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latin typeface="Comic Sans MS" pitchFamily="66" charset="0"/>
              </a:rPr>
              <a:t>makkelijk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16" name="Afgeronde rechthoek 15"/>
          <p:cNvSpPr/>
          <p:nvPr/>
        </p:nvSpPr>
        <p:spPr>
          <a:xfrm>
            <a:off x="2483768" y="3212976"/>
            <a:ext cx="1224136" cy="129614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fgeronde rechthoek 16"/>
          <p:cNvSpPr/>
          <p:nvPr/>
        </p:nvSpPr>
        <p:spPr>
          <a:xfrm>
            <a:off x="3995936" y="3212976"/>
            <a:ext cx="1224136" cy="129614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Afgeronde rechthoek 17"/>
          <p:cNvSpPr/>
          <p:nvPr/>
        </p:nvSpPr>
        <p:spPr>
          <a:xfrm>
            <a:off x="5508104" y="3212976"/>
            <a:ext cx="1224136" cy="129614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hthoek 18"/>
          <p:cNvSpPr/>
          <p:nvPr/>
        </p:nvSpPr>
        <p:spPr>
          <a:xfrm>
            <a:off x="3668150" y="1628800"/>
            <a:ext cx="21804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zomer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2843808" y="3356992"/>
            <a:ext cx="5565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z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4384703" y="3356992"/>
            <a:ext cx="5180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r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5764751" y="3356992"/>
            <a:ext cx="7232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omic Sans MS" pitchFamily="66" charset="0"/>
              </a:rPr>
              <a:t>m</a:t>
            </a:r>
            <a:endParaRPr lang="nl-NL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omic Sans MS" pitchFamily="66" charset="0"/>
            </a:endParaRPr>
          </a:p>
        </p:txBody>
      </p:sp>
      <p:sp>
        <p:nvSpPr>
          <p:cNvPr id="25" name="Tijdelijke aanduiding voor voettekst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kers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k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w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1067603" cy="971278"/>
          </a:xfrm>
          <a:prstGeom prst="rect">
            <a:avLst/>
          </a:prstGeom>
          <a:noFill/>
        </p:spPr>
      </p:pic>
      <p:sp>
        <p:nvSpPr>
          <p:cNvPr id="19" name="Afgeronde rechthoek 18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20" name="Tabel 19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 descr="D:\milou\website\tekeningen - kleur\thema's\seizoenen\zomer\ker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628800"/>
            <a:ext cx="1243530" cy="146464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wesp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u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m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w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501008"/>
            <a:ext cx="1067603" cy="971278"/>
          </a:xfrm>
          <a:prstGeom prst="rect">
            <a:avLst/>
          </a:prstGeom>
          <a:noFill/>
        </p:spPr>
      </p:pic>
      <p:sp>
        <p:nvSpPr>
          <p:cNvPr id="18" name="Afgeronde rechthoek 17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42" name="Picture 2" descr="D:\milou\website\tekeningen - kleur\thema's\seizoenen\zomer\wes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484784"/>
            <a:ext cx="1071533" cy="165189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62880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bij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h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01008"/>
            <a:ext cx="1067603" cy="971278"/>
          </a:xfrm>
          <a:prstGeom prst="rect">
            <a:avLst/>
          </a:prstGeom>
          <a:noFill/>
        </p:spPr>
      </p:pic>
      <p:sp>
        <p:nvSpPr>
          <p:cNvPr id="31" name="Afgeronde rechthoek 30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33" name="Tabel 32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 descr="D:\milou\website\tekeningen - kleur\thema's\seizoenen\zomer\bij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700808"/>
            <a:ext cx="1438425" cy="123341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62880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ijs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01008"/>
            <a:ext cx="1067603" cy="971278"/>
          </a:xfrm>
          <a:prstGeom prst="rect">
            <a:avLst/>
          </a:prstGeom>
          <a:noFill/>
        </p:spPr>
      </p:pic>
      <p:sp>
        <p:nvSpPr>
          <p:cNvPr id="31" name="Afgeronde rechthoek 30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33" name="Tabel 32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2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15616" y="1556792"/>
            <a:ext cx="899057" cy="160310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boom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501008"/>
            <a:ext cx="1067603" cy="971278"/>
          </a:xfrm>
          <a:prstGeom prst="rect">
            <a:avLst/>
          </a:prstGeom>
          <a:noFill/>
        </p:spPr>
      </p:pic>
      <p:sp>
        <p:nvSpPr>
          <p:cNvPr id="18" name="Afgeronde rechthoek 17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386" name="Picture 2" descr="D:\milou\website\tekeningen - kleur\thema's\seizoenen\zomer\boo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556792"/>
            <a:ext cx="1453755" cy="1584176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62880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zomer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01008"/>
            <a:ext cx="1067603" cy="971278"/>
          </a:xfrm>
          <a:prstGeom prst="rect">
            <a:avLst/>
          </a:prstGeom>
          <a:noFill/>
        </p:spPr>
      </p:pic>
      <p:sp>
        <p:nvSpPr>
          <p:cNvPr id="31" name="Afgeronde rechthoek 30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33" name="Tabel 32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338" name="Picture 2" descr="D:\milou\website\tekeningen - kleur\thema's\seizoenen\zomer\zome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48515" y="1557015"/>
            <a:ext cx="1319229" cy="165596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zwem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m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1067603" cy="971278"/>
          </a:xfrm>
          <a:prstGeom prst="rect">
            <a:avLst/>
          </a:prstGeom>
          <a:noFill/>
        </p:spPr>
      </p:pic>
      <p:sp>
        <p:nvSpPr>
          <p:cNvPr id="19" name="Afgeronde rechthoek 18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20" name="Tabel 19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5362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916832"/>
            <a:ext cx="1465860" cy="88086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026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077072"/>
            <a:ext cx="1529411" cy="1080120"/>
          </a:xfrm>
          <a:prstGeom prst="rect">
            <a:avLst/>
          </a:prstGeom>
          <a:noFill/>
        </p:spPr>
      </p:pic>
      <p:pic>
        <p:nvPicPr>
          <p:cNvPr id="1027" name="Picture 3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725144"/>
            <a:ext cx="1406947" cy="1568847"/>
          </a:xfrm>
          <a:prstGeom prst="rect">
            <a:avLst/>
          </a:prstGeom>
          <a:noFill/>
        </p:spPr>
      </p:pic>
      <p:pic>
        <p:nvPicPr>
          <p:cNvPr id="1028" name="Picture 4" descr="D:\milou\website\tekeningen - kleur\thema's\seizoenen\zomer\wes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620688"/>
            <a:ext cx="1073882" cy="1655514"/>
          </a:xfrm>
          <a:prstGeom prst="rect">
            <a:avLst/>
          </a:prstGeom>
          <a:noFill/>
        </p:spPr>
      </p:pic>
      <p:pic>
        <p:nvPicPr>
          <p:cNvPr id="1029" name="Picture 5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88640"/>
            <a:ext cx="1344723" cy="1777752"/>
          </a:xfrm>
          <a:prstGeom prst="rect">
            <a:avLst/>
          </a:prstGeom>
          <a:noFill/>
        </p:spPr>
      </p:pic>
      <p:pic>
        <p:nvPicPr>
          <p:cNvPr id="1030" name="Picture 6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4005064"/>
            <a:ext cx="1656184" cy="1103283"/>
          </a:xfrm>
          <a:prstGeom prst="rect">
            <a:avLst/>
          </a:prstGeom>
          <a:noFill/>
        </p:spPr>
      </p:pic>
      <p:pic>
        <p:nvPicPr>
          <p:cNvPr id="1031" name="Picture 7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1196752"/>
            <a:ext cx="1791130" cy="1076325"/>
          </a:xfrm>
          <a:prstGeom prst="rect">
            <a:avLst/>
          </a:prstGeom>
          <a:noFill/>
        </p:spPr>
      </p:pic>
      <p:pic>
        <p:nvPicPr>
          <p:cNvPr id="1032" name="Picture 8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332656"/>
            <a:ext cx="1562100" cy="1354138"/>
          </a:xfrm>
          <a:prstGeom prst="rect">
            <a:avLst/>
          </a:prstGeom>
          <a:noFill/>
        </p:spPr>
      </p:pic>
      <p:pic>
        <p:nvPicPr>
          <p:cNvPr id="1033" name="Picture 9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4653136"/>
            <a:ext cx="942557" cy="168066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jurk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8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j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24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1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4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k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17410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628800"/>
            <a:ext cx="1075290" cy="142155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parasol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8674" name="Picture 2" descr="D:\milou\website\tekeningen - kleur\thema's\seizoenen\zomer\paraso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700808"/>
            <a:ext cx="1363831" cy="133660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</a:t>
            </a:r>
            <a:r>
              <a:rPr lang="nl-NL" dirty="0" smtClean="0">
                <a:latin typeface="Comic Sans MS" pitchFamily="66" charset="0"/>
              </a:rPr>
              <a:t>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62880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golf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18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f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01008"/>
            <a:ext cx="1067603" cy="971278"/>
          </a:xfrm>
          <a:prstGeom prst="rect">
            <a:avLst/>
          </a:prstGeom>
          <a:noFill/>
        </p:spPr>
      </p:pic>
      <p:sp>
        <p:nvSpPr>
          <p:cNvPr id="31" name="Afgeronde rechthoek 30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33" name="Tabel 32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D:\milou\website\tekeningen - kleur\thema's\seizoenen\zomer\gol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549622"/>
            <a:ext cx="1152128" cy="153890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limonade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j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19458" name="Picture 2" descr="D:\milou\website\tekeningen - kleur\thema's\seizoenen\zomer\limonad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628800"/>
            <a:ext cx="1305683" cy="143673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hengel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h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g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0482" name="Picture 2" descr="D:\milou\website\tekeningen - kleur\thema's\seizoenen\zomer\henge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0061" y="1556792"/>
            <a:ext cx="1357683" cy="152462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zon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u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1506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628800"/>
            <a:ext cx="1404584" cy="148183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771800" y="1628800"/>
            <a:ext cx="561662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7600" dirty="0" smtClean="0">
                <a:latin typeface="Comic Sans MS" pitchFamily="66" charset="0"/>
              </a:rPr>
              <a:t>zandkasteel</a:t>
            </a:r>
            <a:endParaRPr lang="nl-NL" sz="76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d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k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2530" name="Picture 2" descr="D:\milou\website\tekeningen - kleur\thema's\seizoenen\zomer\zandkastee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700808"/>
            <a:ext cx="1262870" cy="116897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schelp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v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4578" name="Picture 2" descr="D:\milou\website\tekeningen - kleur\thema's\seizoenen\zomer\schelp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1135" y="1628801"/>
            <a:ext cx="1538617" cy="151216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meloen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m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k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5602" name="Picture 2" descr="D:\milou\website\tekeningen - kleur\thema's\seizoenen\zomer\melo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916832"/>
            <a:ext cx="1512317" cy="93769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771800" y="1628800"/>
            <a:ext cx="56166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7800" dirty="0" smtClean="0">
                <a:latin typeface="Comic Sans MS" pitchFamily="66" charset="0"/>
              </a:rPr>
              <a:t>zonnebloem</a:t>
            </a:r>
            <a:endParaRPr lang="nl-NL" sz="78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x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w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9698" name="Picture 2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628800"/>
            <a:ext cx="1361144" cy="151777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hoed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aa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6626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916832"/>
            <a:ext cx="1543255" cy="74751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771800" y="1628800"/>
            <a:ext cx="5616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zwembroek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h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w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k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3554" name="Picture 2" descr="D:\milou\website\tekeningen - kleur\thema's\seizoenen\zomer\zwembroe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700808"/>
            <a:ext cx="1468199" cy="131596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ijs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u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s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ei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ij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1746" name="Picture 2" descr="D:\milou\website\tekeningen - kleur\thema's\seizoenen\zomer\ijs 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87624" y="1628800"/>
            <a:ext cx="799790" cy="146702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jurk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i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l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j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501008"/>
            <a:ext cx="1067603" cy="971278"/>
          </a:xfrm>
          <a:prstGeom prst="rect">
            <a:avLst/>
          </a:prstGeom>
          <a:noFill/>
        </p:spPr>
      </p:pic>
      <p:sp>
        <p:nvSpPr>
          <p:cNvPr id="18" name="Afgeronde rechthoek 17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617829"/>
            <a:ext cx="1152128" cy="1523139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boot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27650" name="Picture 2" descr="D:\milou\website\tekeningen - kleur\b\boo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4943" y="1628800"/>
            <a:ext cx="1412801" cy="141280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843808" y="1628800"/>
            <a:ext cx="54726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sprinkhaan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h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18434" name="Picture 2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1772816"/>
            <a:ext cx="1560794" cy="103973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zwem</a:t>
            </a:r>
            <a:endParaRPr lang="nl-NL" sz="8000" dirty="0">
              <a:latin typeface="Comic Sans MS" pitchFamily="66" charset="0"/>
            </a:endParaRPr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aphicFrame>
        <p:nvGraphicFramePr>
          <p:cNvPr id="25" name="Tabel 24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ep 17"/>
          <p:cNvGrpSpPr/>
          <p:nvPr/>
        </p:nvGrpSpPr>
        <p:grpSpPr>
          <a:xfrm>
            <a:off x="323528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19" name="Afgeronde rechthoek 1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0" name="Tekstvak 1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23"/>
          <p:cNvGrpSpPr/>
          <p:nvPr/>
        </p:nvGrpSpPr>
        <p:grpSpPr>
          <a:xfrm>
            <a:off x="5508104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6" name="Afgeronde rechthoek 25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m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27"/>
          <p:cNvGrpSpPr/>
          <p:nvPr/>
        </p:nvGrpSpPr>
        <p:grpSpPr>
          <a:xfrm>
            <a:off x="3779912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29" name="Afgeronde rechthoek 28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" name="Tekstvak 29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n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5" name="Groep 30"/>
          <p:cNvGrpSpPr/>
          <p:nvPr/>
        </p:nvGrpSpPr>
        <p:grpSpPr>
          <a:xfrm>
            <a:off x="2051720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2" name="Afgeronde rechthoek 31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3" name="Tekstvak 32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w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8" name="Groep 33"/>
          <p:cNvGrpSpPr/>
          <p:nvPr/>
        </p:nvGrpSpPr>
        <p:grpSpPr>
          <a:xfrm>
            <a:off x="7236296" y="4149080"/>
            <a:ext cx="1440160" cy="1656184"/>
            <a:chOff x="1907704" y="4077072"/>
            <a:chExt cx="1440160" cy="1656184"/>
          </a:xfrm>
          <a:solidFill>
            <a:schemeClr val="bg1"/>
          </a:solidFill>
        </p:grpSpPr>
        <p:sp>
          <p:nvSpPr>
            <p:cNvPr id="35" name="Afgeronde rechthoek 34"/>
            <p:cNvSpPr/>
            <p:nvPr/>
          </p:nvSpPr>
          <p:spPr>
            <a:xfrm>
              <a:off x="1907704" y="4077072"/>
              <a:ext cx="1440160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Tekstvak 35"/>
            <p:cNvSpPr txBox="1"/>
            <p:nvPr/>
          </p:nvSpPr>
          <p:spPr>
            <a:xfrm>
              <a:off x="197971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z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501008"/>
            <a:ext cx="1067603" cy="971278"/>
          </a:xfrm>
          <a:prstGeom prst="rect">
            <a:avLst/>
          </a:prstGeom>
          <a:noFill/>
        </p:spPr>
      </p:pic>
      <p:sp>
        <p:nvSpPr>
          <p:cNvPr id="37" name="Afgeronde rechthoek 36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30722" name="Picture 2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1190" y="1844824"/>
            <a:ext cx="1620570" cy="973832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3" name="Rechthoek 2"/>
          <p:cNvSpPr/>
          <p:nvPr/>
        </p:nvSpPr>
        <p:spPr>
          <a:xfrm>
            <a:off x="683568" y="2348880"/>
            <a:ext cx="79208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9600" b="1" cap="none" spc="0" dirty="0" smtClean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Goed gedaan!</a:t>
            </a:r>
            <a:endParaRPr lang="nl-NL" sz="9600" b="1" cap="none" spc="0" dirty="0">
              <a:ln w="17780" cmpd="sng">
                <a:solidFill>
                  <a:srgbClr val="FF0000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12360" y="5589240"/>
            <a:ext cx="1080120" cy="1052736"/>
          </a:xfrm>
          <a:prstGeom prst="actionButtonHome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rgbClr val="0070C0"/>
              </a:solidFill>
            </a:endParaRPr>
          </a:p>
        </p:txBody>
      </p:sp>
      <p:pic>
        <p:nvPicPr>
          <p:cNvPr id="1026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077072"/>
            <a:ext cx="1529411" cy="1080120"/>
          </a:xfrm>
          <a:prstGeom prst="rect">
            <a:avLst/>
          </a:prstGeom>
          <a:noFill/>
        </p:spPr>
      </p:pic>
      <p:pic>
        <p:nvPicPr>
          <p:cNvPr id="1027" name="Picture 3" descr="D:\milou\website\tekeningen - kleur\thema's\seizoenen\zomer\zonnebloe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4725144"/>
            <a:ext cx="1406947" cy="1568847"/>
          </a:xfrm>
          <a:prstGeom prst="rect">
            <a:avLst/>
          </a:prstGeom>
          <a:noFill/>
        </p:spPr>
      </p:pic>
      <p:pic>
        <p:nvPicPr>
          <p:cNvPr id="1028" name="Picture 4" descr="D:\milou\website\tekeningen - kleur\thema's\seizoenen\zomer\wesp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620688"/>
            <a:ext cx="1073882" cy="1655514"/>
          </a:xfrm>
          <a:prstGeom prst="rect">
            <a:avLst/>
          </a:prstGeom>
          <a:noFill/>
        </p:spPr>
      </p:pic>
      <p:pic>
        <p:nvPicPr>
          <p:cNvPr id="1029" name="Picture 5" descr="D:\milou\website\tekeningen - kleur\thema's\seizoenen\zomer\jur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88640"/>
            <a:ext cx="1344723" cy="1777752"/>
          </a:xfrm>
          <a:prstGeom prst="rect">
            <a:avLst/>
          </a:prstGeom>
          <a:noFill/>
        </p:spPr>
      </p:pic>
      <p:pic>
        <p:nvPicPr>
          <p:cNvPr id="1030" name="Picture 6" descr="D:\milou\website\tekeningen - kleur\thema's\seizoenen\zomer\sprinkhaa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39752" y="4005064"/>
            <a:ext cx="1656184" cy="1103283"/>
          </a:xfrm>
          <a:prstGeom prst="rect">
            <a:avLst/>
          </a:prstGeom>
          <a:noFill/>
        </p:spPr>
      </p:pic>
      <p:pic>
        <p:nvPicPr>
          <p:cNvPr id="1031" name="Picture 7" descr="D:\milou\website\tekeningen - kleur\thema's\seizoenen\zomer\zwemmen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87824" y="1196752"/>
            <a:ext cx="1791130" cy="1076325"/>
          </a:xfrm>
          <a:prstGeom prst="rect">
            <a:avLst/>
          </a:prstGeom>
          <a:noFill/>
        </p:spPr>
      </p:pic>
      <p:pic>
        <p:nvPicPr>
          <p:cNvPr id="1032" name="Picture 8" descr="D:\milou\website\tekeningen - kleur\thema's\seizoenen\zomer\bijenkorf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332656"/>
            <a:ext cx="1562100" cy="1354138"/>
          </a:xfrm>
          <a:prstGeom prst="rect">
            <a:avLst/>
          </a:prstGeom>
          <a:noFill/>
        </p:spPr>
      </p:pic>
      <p:pic>
        <p:nvPicPr>
          <p:cNvPr id="1033" name="Picture 9" descr="D:\milou\website\tekeningen - kleur\thema's\seizoenen\zomer\ijs 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4653136"/>
            <a:ext cx="942557" cy="168066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</a:t>
            </a:r>
            <a:r>
              <a:rPr lang="nl-NL" dirty="0" smtClean="0">
                <a:latin typeface="Comic Sans MS" pitchFamily="66" charset="0"/>
              </a:rPr>
              <a:t>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15816" y="1628800"/>
            <a:ext cx="5328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zon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a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501008"/>
            <a:ext cx="1067603" cy="971278"/>
          </a:xfrm>
          <a:prstGeom prst="rect">
            <a:avLst/>
          </a:prstGeom>
          <a:noFill/>
        </p:spPr>
      </p:pic>
      <p:sp>
        <p:nvSpPr>
          <p:cNvPr id="31" name="Afgeronde rechthoek 30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33" name="Tabel 32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 descr="D:\milou\website\tekeningen - kleur\thema's\seizoenen\zomer\zo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1556792"/>
            <a:ext cx="1450518" cy="1530293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eerste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bril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1067603" cy="971278"/>
          </a:xfrm>
          <a:prstGeom prst="rect">
            <a:avLst/>
          </a:prstGeom>
          <a:noFill/>
        </p:spPr>
      </p:pic>
      <p:sp>
        <p:nvSpPr>
          <p:cNvPr id="19" name="Afgeronde rechthoek 18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20" name="Tabel 19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6" name="Picture 2" descr="D:\milou\website\tekeningen - kleur\thema's\seizoenen\zomer\zonnebril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1988840"/>
            <a:ext cx="1202546" cy="64854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hoed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uu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1067603" cy="971278"/>
          </a:xfrm>
          <a:prstGeom prst="rect">
            <a:avLst/>
          </a:prstGeom>
          <a:noFill/>
        </p:spPr>
      </p:pic>
      <p:sp>
        <p:nvSpPr>
          <p:cNvPr id="19" name="Afgeronde rechthoek 18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20" name="Tabel 19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218" name="Picture 2" descr="D:\milou\website\tekeningen - kleur\thema's\seizoenen\zomer\hoed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54722" y="1989609"/>
            <a:ext cx="1485030" cy="7193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hemd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g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d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501008"/>
            <a:ext cx="1067603" cy="971278"/>
          </a:xfrm>
          <a:prstGeom prst="rect">
            <a:avLst/>
          </a:prstGeom>
          <a:noFill/>
        </p:spPr>
      </p:pic>
      <p:sp>
        <p:nvSpPr>
          <p:cNvPr id="18" name="Afgeronde rechthoek 17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 descr="D:\milou\website\tekeningen - kleur\thema's\seizoenen\zomer\hemd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1461720"/>
            <a:ext cx="1080120" cy="170350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2826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laatste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schelp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r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p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b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944" y="3501008"/>
            <a:ext cx="1067603" cy="971278"/>
          </a:xfrm>
          <a:prstGeom prst="rect">
            <a:avLst/>
          </a:prstGeom>
          <a:noFill/>
        </p:spPr>
      </p:pic>
      <p:sp>
        <p:nvSpPr>
          <p:cNvPr id="19" name="Afgeronde rechthoek 18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20" name="Tabel 19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2290" name="Picture 2" descr="D:\milou\website\tekeningen - kleur\thema's\seizoenen\zomer\schelp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844824"/>
            <a:ext cx="1364159" cy="96341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3347864" y="332656"/>
            <a:ext cx="3122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latin typeface="Comic Sans MS" pitchFamily="66" charset="0"/>
              </a:rPr>
              <a:t>Wat is de </a:t>
            </a:r>
            <a:r>
              <a:rPr lang="nl-NL" u="sng" dirty="0" smtClean="0">
                <a:solidFill>
                  <a:srgbClr val="FF0000"/>
                </a:solidFill>
                <a:latin typeface="Comic Sans MS" pitchFamily="66" charset="0"/>
              </a:rPr>
              <a:t>middelste</a:t>
            </a:r>
            <a:r>
              <a:rPr lang="nl-NL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nl-NL" dirty="0" smtClean="0">
                <a:latin typeface="Comic Sans MS" pitchFamily="66" charset="0"/>
              </a:rPr>
              <a:t>letter.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2843808" y="1340768"/>
            <a:ext cx="5472608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2987824" y="1628800"/>
            <a:ext cx="51845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000" dirty="0" smtClean="0">
                <a:latin typeface="Comic Sans MS" pitchFamily="66" charset="0"/>
              </a:rPr>
              <a:t>rok</a:t>
            </a:r>
            <a:endParaRPr lang="nl-NL" sz="8000" dirty="0">
              <a:latin typeface="Comic Sans MS" pitchFamily="66" charset="0"/>
            </a:endParaRPr>
          </a:p>
        </p:txBody>
      </p:sp>
      <p:grpSp>
        <p:nvGrpSpPr>
          <p:cNvPr id="2" name="Groep 17"/>
          <p:cNvGrpSpPr/>
          <p:nvPr/>
        </p:nvGrpSpPr>
        <p:grpSpPr>
          <a:xfrm>
            <a:off x="1907704" y="4077072"/>
            <a:ext cx="1584176" cy="1656184"/>
            <a:chOff x="1907704" y="4077072"/>
            <a:chExt cx="1584176" cy="1656184"/>
          </a:xfrm>
          <a:solidFill>
            <a:schemeClr val="bg1"/>
          </a:solidFill>
        </p:grpSpPr>
        <p:sp>
          <p:nvSpPr>
            <p:cNvPr id="8" name="Afgeronde rechthoek 7"/>
            <p:cNvSpPr/>
            <p:nvPr/>
          </p:nvSpPr>
          <p:spPr>
            <a:xfrm>
              <a:off x="1907704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2051720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e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3" name="Groep 18"/>
          <p:cNvGrpSpPr/>
          <p:nvPr/>
        </p:nvGrpSpPr>
        <p:grpSpPr>
          <a:xfrm>
            <a:off x="3851920" y="4077072"/>
            <a:ext cx="1584176" cy="1656184"/>
            <a:chOff x="3851920" y="4077072"/>
            <a:chExt cx="1584176" cy="1656184"/>
          </a:xfrm>
          <a:solidFill>
            <a:schemeClr val="bg1"/>
          </a:solidFill>
        </p:grpSpPr>
        <p:sp>
          <p:nvSpPr>
            <p:cNvPr id="9" name="Afgeronde rechthoek 8"/>
            <p:cNvSpPr/>
            <p:nvPr/>
          </p:nvSpPr>
          <p:spPr>
            <a:xfrm>
              <a:off x="3851920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995936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err="1" smtClean="0">
                  <a:latin typeface="Comic Sans MS" pitchFamily="66" charset="0"/>
                </a:rPr>
                <a:t>oo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grpSp>
        <p:nvGrpSpPr>
          <p:cNvPr id="4" name="Groep 19"/>
          <p:cNvGrpSpPr/>
          <p:nvPr/>
        </p:nvGrpSpPr>
        <p:grpSpPr>
          <a:xfrm>
            <a:off x="5796136" y="4077072"/>
            <a:ext cx="1584176" cy="1656184"/>
            <a:chOff x="5796136" y="4077072"/>
            <a:chExt cx="1584176" cy="1656184"/>
          </a:xfrm>
          <a:solidFill>
            <a:schemeClr val="bg1"/>
          </a:solidFill>
        </p:grpSpPr>
        <p:sp>
          <p:nvSpPr>
            <p:cNvPr id="10" name="Afgeronde rechthoek 9"/>
            <p:cNvSpPr/>
            <p:nvPr/>
          </p:nvSpPr>
          <p:spPr>
            <a:xfrm>
              <a:off x="5796136" y="4077072"/>
              <a:ext cx="1584176" cy="1656184"/>
            </a:xfrm>
            <a:prstGeom prst="roundRect">
              <a:avLst/>
            </a:prstGeom>
            <a:grpFill/>
            <a:ln w="1016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5940152" y="4221088"/>
              <a:ext cx="1296144" cy="13234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8000" dirty="0" smtClean="0">
                  <a:latin typeface="Comic Sans MS" pitchFamily="66" charset="0"/>
                </a:rPr>
                <a:t>o</a:t>
              </a:r>
              <a:endParaRPr lang="nl-NL" sz="8000" dirty="0">
                <a:latin typeface="Comic Sans MS" pitchFamily="66" charset="0"/>
              </a:endParaRPr>
            </a:p>
          </p:txBody>
        </p:sp>
      </p:grpSp>
      <p:sp>
        <p:nvSpPr>
          <p:cNvPr id="16" name="Tijdelijke aanduiding voor voettekst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© www.juf-milou.nl</a:t>
            </a:r>
            <a:endParaRPr lang="nl-NL"/>
          </a:p>
        </p:txBody>
      </p:sp>
      <p:sp>
        <p:nvSpPr>
          <p:cNvPr id="17" name="PIJL-RECHTS 16">
            <a:hlinkClick r:id="" action="ppaction://hlinkshowjump?jump=nextslide"/>
          </p:cNvPr>
          <p:cNvSpPr/>
          <p:nvPr/>
        </p:nvSpPr>
        <p:spPr>
          <a:xfrm>
            <a:off x="8604448" y="6381328"/>
            <a:ext cx="432048" cy="360040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D:\milou\website\tekeningen - zwart wit\thema's\cijfers\zon 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3501008"/>
            <a:ext cx="1067603" cy="971278"/>
          </a:xfrm>
          <a:prstGeom prst="rect">
            <a:avLst/>
          </a:prstGeom>
          <a:noFill/>
        </p:spPr>
      </p:pic>
      <p:sp>
        <p:nvSpPr>
          <p:cNvPr id="18" name="Afgeronde rechthoek 17"/>
          <p:cNvSpPr/>
          <p:nvPr/>
        </p:nvSpPr>
        <p:spPr>
          <a:xfrm>
            <a:off x="683568" y="1340768"/>
            <a:ext cx="1800200" cy="2016224"/>
          </a:xfrm>
          <a:prstGeom prst="roundRect">
            <a:avLst/>
          </a:prstGeom>
          <a:noFill/>
          <a:ln w="1016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aphicFrame>
        <p:nvGraphicFramePr>
          <p:cNvPr id="19" name="Tabel 18"/>
          <p:cNvGraphicFramePr>
            <a:graphicFrameLocks noGrp="1"/>
          </p:cNvGraphicFramePr>
          <p:nvPr/>
        </p:nvGraphicFramePr>
        <p:xfrm>
          <a:off x="971600" y="332656"/>
          <a:ext cx="1247799" cy="4478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5933"/>
                <a:gridCol w="415933"/>
                <a:gridCol w="415933"/>
              </a:tblGrid>
              <a:tr h="447824"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314" name="Picture 2" descr="D:\milou\website\tekeningen - kleur\thema's\seizoenen\zomer\ro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99592" y="1844824"/>
            <a:ext cx="1351255" cy="1057895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medy kracht naar achteren infuu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rp r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440</Words>
  <Application>Microsoft Office PowerPoint</Application>
  <PresentationFormat>Diavoorstelling (4:3)</PresentationFormat>
  <Paragraphs>252</Paragraphs>
  <Slides>33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33</vt:i4>
      </vt:variant>
    </vt:vector>
  </HeadingPairs>
  <TitlesOfParts>
    <vt:vector size="34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  <vt:lpstr>Dia 22</vt:lpstr>
      <vt:lpstr>Dia 23</vt:lpstr>
      <vt:lpstr>Dia 24</vt:lpstr>
      <vt:lpstr>Dia 25</vt:lpstr>
      <vt:lpstr>Dia 26</vt:lpstr>
      <vt:lpstr>Dia 27</vt:lpstr>
      <vt:lpstr>Dia 28</vt:lpstr>
      <vt:lpstr>Dia 29</vt:lpstr>
      <vt:lpstr>Dia 30</vt:lpstr>
      <vt:lpstr>Dia 31</vt:lpstr>
      <vt:lpstr>Dia 32</vt:lpstr>
      <vt:lpstr>Dia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33</cp:revision>
  <dcterms:created xsi:type="dcterms:W3CDTF">2016-05-02T17:52:41Z</dcterms:created>
  <dcterms:modified xsi:type="dcterms:W3CDTF">2016-05-05T09:03:19Z</dcterms:modified>
</cp:coreProperties>
</file>