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1" r:id="rId4"/>
    <p:sldId id="270" r:id="rId5"/>
    <p:sldId id="274" r:id="rId6"/>
    <p:sldId id="257" r:id="rId7"/>
    <p:sldId id="273" r:id="rId8"/>
    <p:sldId id="268" r:id="rId9"/>
    <p:sldId id="276" r:id="rId10"/>
    <p:sldId id="269" r:id="rId11"/>
    <p:sldId id="275" r:id="rId12"/>
    <p:sldId id="279" r:id="rId13"/>
    <p:sldId id="271" r:id="rId14"/>
    <p:sldId id="272" r:id="rId15"/>
    <p:sldId id="277" r:id="rId16"/>
    <p:sldId id="278" r:id="rId17"/>
    <p:sldId id="291" r:id="rId18"/>
    <p:sldId id="259" r:id="rId19"/>
    <p:sldId id="263" r:id="rId20"/>
    <p:sldId id="264" r:id="rId21"/>
    <p:sldId id="284" r:id="rId22"/>
    <p:sldId id="262" r:id="rId23"/>
    <p:sldId id="283" r:id="rId24"/>
    <p:sldId id="282" r:id="rId25"/>
    <p:sldId id="281" r:id="rId26"/>
    <p:sldId id="288" r:id="rId27"/>
    <p:sldId id="286" r:id="rId28"/>
    <p:sldId id="265" r:id="rId29"/>
    <p:sldId id="289" r:id="rId30"/>
    <p:sldId id="280" r:id="rId31"/>
    <p:sldId id="285" r:id="rId32"/>
    <p:sldId id="287" r:id="rId33"/>
    <p:sldId id="290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lNP9qQizuC63TVa7+zvUQ==" hashData="gAUEbl2uGVw76fy4sh1TKpCh9g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4" autoAdjust="0"/>
    <p:restoredTop sz="94626" autoAdjust="0"/>
  </p:normalViewPr>
  <p:slideViewPr>
    <p:cSldViewPr>
      <p:cViewPr varScale="1">
        <p:scale>
          <a:sx n="99" d="100"/>
          <a:sy n="99" d="100"/>
        </p:scale>
        <p:origin x="-1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5-5-2016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9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0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2.wav"/><Relationship Id="rId7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58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0.png"/><Relationship Id="rId10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60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audio" Target="../media/audio2.wav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2.png"/><Relationship Id="rId10" Type="http://schemas.openxmlformats.org/officeDocument/2006/relationships/image" Target="../media/image6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9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6.png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4.png"/><Relationship Id="rId10" Type="http://schemas.openxmlformats.org/officeDocument/2006/relationships/image" Target="../media/image71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10" Type="http://schemas.openxmlformats.org/officeDocument/2006/relationships/image" Target="../media/image72.png"/><Relationship Id="rId4" Type="http://schemas.openxmlformats.org/officeDocument/2006/relationships/image" Target="../media/image63.png"/><Relationship Id="rId9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47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4.png"/><Relationship Id="rId10" Type="http://schemas.openxmlformats.org/officeDocument/2006/relationships/image" Target="../media/image78.png"/><Relationship Id="rId4" Type="http://schemas.openxmlformats.org/officeDocument/2006/relationships/image" Target="../media/image38.png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10" Type="http://schemas.openxmlformats.org/officeDocument/2006/relationships/image" Target="../media/image79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411760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</a:t>
            </a:r>
            <a:r>
              <a:rPr lang="nl-NL" sz="3600" dirty="0" smtClean="0">
                <a:latin typeface="Comic Sans MS" pitchFamily="66" charset="0"/>
              </a:rPr>
              <a:t>dezelfde zomer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4510990"/>
              <a:ext cx="534228" cy="629302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4368" y="4510990"/>
              <a:ext cx="534228" cy="629302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4510990"/>
              <a:ext cx="534228" cy="62930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4716016" y="1340768"/>
            <a:ext cx="2016224" cy="4176464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698" y="2132856"/>
            <a:ext cx="1592262" cy="2471737"/>
          </a:xfrm>
          <a:prstGeom prst="rect">
            <a:avLst/>
          </a:prstGeom>
          <a:noFill/>
        </p:spPr>
      </p:pic>
      <p:pic>
        <p:nvPicPr>
          <p:cNvPr id="19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109391"/>
            <a:ext cx="1592262" cy="24717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722" y="4509120"/>
              <a:ext cx="964799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7809" y="4725144"/>
              <a:ext cx="1371943" cy="115212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3874" y="4581128"/>
              <a:ext cx="103511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146" name="Picture 2" descr="D:\milou\website\tekeningen - kleur\thema's\seizoenen\zomer\shi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340768"/>
            <a:ext cx="2448272" cy="20564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88796"/>
              <a:ext cx="1024429" cy="108064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1" y="4581128"/>
              <a:ext cx="1253916" cy="139859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88753"/>
              <a:ext cx="1461860" cy="135290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218" name="Picture 2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980728"/>
            <a:ext cx="2380985" cy="26549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88796"/>
              <a:ext cx="1024429" cy="108064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7389" y="4581128"/>
              <a:ext cx="1154231" cy="12961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09888"/>
              <a:ext cx="1461860" cy="131063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386" name="Picture 2" descr="D:\milou\website\tekeningen - kleur\thema's\seizoenen\zomer\zo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052736"/>
            <a:ext cx="2455929" cy="25909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1769" y="4509120"/>
              <a:ext cx="804705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0258" y="4797152"/>
              <a:ext cx="1195204" cy="93610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88753"/>
              <a:ext cx="1461860" cy="135290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266" name="Picture 2" descr="D:\milou\website\tekeningen - kleur\thema's\seizoenen\zomer\zandkaste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1052736"/>
            <a:ext cx="2790816" cy="25833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2487" y="4653136"/>
              <a:ext cx="1268488" cy="122413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7317" y="4797152"/>
              <a:ext cx="1510531" cy="93610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77917"/>
              <a:ext cx="1461860" cy="97457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290" name="Picture 2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556792"/>
            <a:ext cx="2598738" cy="16113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3964" y="4509120"/>
              <a:ext cx="680314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470231"/>
              <a:ext cx="904174" cy="161799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3874" y="4581128"/>
              <a:ext cx="1035115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4338" name="Picture 2" descr="D:\milou\website\tekeningen - kleur\thema's\seizoenen\zomer\jur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980728"/>
            <a:ext cx="2105025" cy="2782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394" y="4509120"/>
              <a:ext cx="785454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473587"/>
              <a:ext cx="904174" cy="16112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0583" y="4581128"/>
              <a:ext cx="881698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16" name="PIJL-RECHTS 15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5362" name="Picture 2" descr="D:\milou\website\tekeningen - kleur\thema's\seizoenen\zomer\ijs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124744"/>
            <a:ext cx="1427162" cy="25447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1608220" cy="1769641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14548"/>
            <a:ext cx="1944216" cy="1205485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121613" cy="2079253"/>
          </a:xfrm>
          <a:prstGeom prst="rect">
            <a:avLst/>
          </a:prstGeom>
          <a:noFill/>
        </p:spPr>
      </p:pic>
      <p:pic>
        <p:nvPicPr>
          <p:cNvPr id="32773" name="Picture 5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05064"/>
            <a:ext cx="1042987" cy="1866900"/>
          </a:xfrm>
          <a:prstGeom prst="rect">
            <a:avLst/>
          </a:prstGeom>
          <a:noFill/>
        </p:spPr>
      </p:pic>
      <p:pic>
        <p:nvPicPr>
          <p:cNvPr id="32774" name="Picture 6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365104"/>
            <a:ext cx="1765824" cy="1969021"/>
          </a:xfrm>
          <a:prstGeom prst="rect">
            <a:avLst/>
          </a:prstGeom>
          <a:noFill/>
        </p:spPr>
      </p:pic>
      <p:pic>
        <p:nvPicPr>
          <p:cNvPr id="32775" name="Picture 7" descr="D:\milou\website\tekeningen - kleur\thema's\seizoenen\zomer\sprinkha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05064"/>
            <a:ext cx="2087562" cy="1390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86405"/>
              <a:ext cx="1024429" cy="128542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04472"/>
              <a:ext cx="904174" cy="134951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77917"/>
              <a:ext cx="1461860" cy="974573"/>
            </a:xfrm>
            <a:prstGeom prst="rect">
              <a:avLst/>
            </a:prstGeom>
          </p:spPr>
        </p:pic>
      </p:grpSp>
      <p:grpSp>
        <p:nvGrpSpPr>
          <p:cNvPr id="28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0602" y="2425929"/>
              <a:ext cx="1573846" cy="945419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52154"/>
              <a:ext cx="1080120" cy="117695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410" name="Picture 2" descr="D:\milou\website\tekeningen - kleur\thema's\seizoenen\zomer\boo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980728"/>
            <a:ext cx="2522140" cy="27484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6704" y="4653136"/>
              <a:ext cx="1411617" cy="1224135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4689" y="4653136"/>
              <a:ext cx="1172342" cy="115212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51384"/>
              <a:ext cx="1461860" cy="122763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7741" y="2204864"/>
              <a:ext cx="1226618" cy="1368152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584" y="2246567"/>
              <a:ext cx="1080120" cy="1188131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458" name="Picture 2" descr="D:\milou\website\tekeningen - kleur\thema's\seizoenen\zomer\schelp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268760"/>
            <a:ext cx="2124075" cy="20875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88796"/>
              <a:ext cx="1024429" cy="1080647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04472"/>
              <a:ext cx="904174" cy="134951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31351"/>
              <a:ext cx="1461860" cy="126770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50" name="Picture 2" descr="D:\milou\website\tekeningen - kleur\thema's\seizoenen\zomer\bijenkor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412776"/>
            <a:ext cx="2076668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7917" y="4797152"/>
              <a:ext cx="1404157" cy="93610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470231"/>
              <a:ext cx="904174" cy="1617995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3874" y="4581128"/>
              <a:ext cx="1035115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40895" y="2132856"/>
              <a:ext cx="958935" cy="1512168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68" y="2382111"/>
              <a:ext cx="1380364" cy="97488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482" name="Picture 2" descr="D:\milou\website\tekeningen - kleur\thema's\seizoenen\zomer\sprink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628800"/>
            <a:ext cx="2087562" cy="13906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430" y="4581128"/>
              <a:ext cx="1243775" cy="136815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82770"/>
              <a:ext cx="904174" cy="1392917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8123" y="4581128"/>
              <a:ext cx="122661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3447" y="2132856"/>
              <a:ext cx="730961" cy="1547204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1536" y="2115098"/>
              <a:ext cx="972216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6626" name="Picture 2" descr="D:\milou\website\tekeningen - kleur\thema's\seizoenen\zomer\zwempa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340768"/>
            <a:ext cx="1098550" cy="2324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797153"/>
              <a:ext cx="1626725" cy="100811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66323"/>
              <a:ext cx="904174" cy="142581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2571" y="4581128"/>
              <a:ext cx="1417722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0602" y="2282307"/>
              <a:ext cx="1573846" cy="1232662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252154"/>
              <a:ext cx="1080120" cy="117695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434" name="Picture 2" descr="D:\milou\website\tekeningen - kleur\thema's\seizoenen\zomer\grasmaai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052736"/>
            <a:ext cx="2617788" cy="25257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849328"/>
              <a:ext cx="1599265" cy="77479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7317" y="4797152"/>
              <a:ext cx="1510531" cy="93610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2944" y="4581128"/>
              <a:ext cx="1296976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3345" y="2276872"/>
              <a:ext cx="1343683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509" y="2115098"/>
              <a:ext cx="814269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5602" name="Picture 2" descr="D:\milou\website\tekeningen - kleur\thema's\seizoenen\zomer\hoed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7768" y="1628800"/>
            <a:ext cx="2946400" cy="14271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200" y="4691734"/>
              <a:ext cx="1325980" cy="111352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7437" y="4725144"/>
              <a:ext cx="1678209" cy="1008111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31351"/>
              <a:ext cx="1461860" cy="126770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1584" y="2276872"/>
              <a:ext cx="807205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584" y="2119320"/>
              <a:ext cx="1080120" cy="1442625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4578" name="Picture 2" descr="D:\milou\website\tekeningen - kleur\thema's\seizoenen\zomer\zwemme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484784"/>
            <a:ext cx="2656026" cy="15960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25749"/>
              <a:ext cx="1024429" cy="120674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04472"/>
              <a:ext cx="904174" cy="1349513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870832"/>
              <a:ext cx="1461860" cy="788743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63345" y="2204864"/>
              <a:ext cx="1421490" cy="1315541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309884"/>
              <a:ext cx="1080120" cy="1061497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3554" name="Picture 2" descr="D:\milou\website\tekeningen - kleur\thema's\seizoenen\zomer\zonnebri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1772816"/>
            <a:ext cx="2160588" cy="11652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1722" y="4509120"/>
              <a:ext cx="964799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7" y="4509121"/>
              <a:ext cx="1138673" cy="150502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3583" y="4581128"/>
              <a:ext cx="139569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94794" y="2276872"/>
              <a:ext cx="1480786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872" y="2115098"/>
              <a:ext cx="685544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955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22" name="Picture 2" descr="D:\milou\website\tekeningen - kleur\thema's\seizoenen\zomer\bikin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7904" y="1268759"/>
            <a:ext cx="1584176" cy="23629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2496" y="4797152"/>
              <a:ext cx="1634950" cy="792088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1133" y="4581128"/>
              <a:ext cx="1161453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0583" y="4581128"/>
              <a:ext cx="88169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2512" y="2276872"/>
              <a:ext cx="1265349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4872" y="2115098"/>
              <a:ext cx="685544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8674" name="Picture 2" descr="D:\milou\website\tekeningen - kleur\thema's\seizoenen\zomer\barbecu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1052736"/>
            <a:ext cx="1592262" cy="24717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0796" y="4869160"/>
              <a:ext cx="1486319" cy="72008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473587"/>
              <a:ext cx="904174" cy="161128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9545" y="4581128"/>
              <a:ext cx="1243774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4110" y="2276872"/>
              <a:ext cx="678290" cy="1243533"/>
            </a:xfrm>
            <a:prstGeom prst="rect">
              <a:avLst/>
            </a:prstGeom>
          </p:spPr>
        </p:pic>
      </p:grpSp>
      <p:grpSp>
        <p:nvGrpSpPr>
          <p:cNvPr id="16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931" y="2348880"/>
              <a:ext cx="1558337" cy="93610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506" name="Picture 2" descr="D:\milou\website\tekeningen - kleur\thema's\seizoenen\zomer\ijs 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1124744"/>
            <a:ext cx="1427163" cy="26177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1394" y="4509120"/>
              <a:ext cx="785454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1921" y="4581128"/>
              <a:ext cx="1253916" cy="139859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0583" y="4581128"/>
              <a:ext cx="881698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07356" y="2276872"/>
              <a:ext cx="1055661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9672" y="2204865"/>
              <a:ext cx="1243776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1268760"/>
            <a:ext cx="1176778" cy="1070603"/>
          </a:xfrm>
          <a:prstGeom prst="rect">
            <a:avLst/>
          </a:prstGeom>
        </p:spPr>
      </p:pic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1746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052736"/>
            <a:ext cx="2160588" cy="25447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25749"/>
              <a:ext cx="1024429" cy="1206742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7317" y="4797152"/>
              <a:ext cx="1510531" cy="93610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7562" y="4581128"/>
              <a:ext cx="76774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098" name="Picture 2" descr="D:\milou\website\tekeningen - kleur\thema's\seizoenen\zomer\ker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052736"/>
            <a:ext cx="2160587" cy="25447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3215" y="4509120"/>
              <a:ext cx="1321666" cy="144016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4359" y="4509120"/>
              <a:ext cx="1132188" cy="151216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0706" y="4581128"/>
              <a:ext cx="1161452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5767" y="2276872"/>
              <a:ext cx="1178840" cy="1243533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584" y="2162978"/>
              <a:ext cx="1152128" cy="1445663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530" name="Picture 2" descr="D:\milou\website\tekeningen - kleur\thema's\seizoenen\zomer\zom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980728"/>
            <a:ext cx="2153295" cy="270292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1499" y="4725145"/>
              <a:ext cx="1204750" cy="108012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681688"/>
              <a:ext cx="904174" cy="119508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3641" y="4581128"/>
              <a:ext cx="1255582" cy="1368152"/>
            </a:xfrm>
            <a:prstGeom prst="rect">
              <a:avLst/>
            </a:prstGeom>
          </p:spPr>
        </p:pic>
      </p:grpSp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8264" y="2282307"/>
              <a:ext cx="1573846" cy="1232662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7549" y="2115098"/>
              <a:ext cx="920190" cy="1451070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5576" y="1268760"/>
            <a:ext cx="1176778" cy="1070603"/>
          </a:xfrm>
          <a:prstGeom prst="rect">
            <a:avLst/>
          </a:prstGeom>
        </p:spPr>
      </p:pic>
      <p:sp>
        <p:nvSpPr>
          <p:cNvPr id="22" name="PIJL-RECHTS 21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7650" name="Picture 2" descr="D:\milou\website\tekeningen - kleur\thema's\seizoenen\zomer\hem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58680" y="980728"/>
            <a:ext cx="1780627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36702" y="4653136"/>
              <a:ext cx="1411617" cy="1224136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725144"/>
              <a:ext cx="1202458" cy="1030678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588753"/>
              <a:ext cx="1461860" cy="1352901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grpSp>
        <p:nvGrpSpPr>
          <p:cNvPr id="7" name="Groep 27"/>
          <p:cNvGrpSpPr/>
          <p:nvPr/>
        </p:nvGrpSpPr>
        <p:grpSpPr>
          <a:xfrm>
            <a:off x="6876256" y="1916832"/>
            <a:ext cx="1872208" cy="1944216"/>
            <a:chOff x="6876256" y="1916832"/>
            <a:chExt cx="1872208" cy="1944216"/>
          </a:xfrm>
        </p:grpSpPr>
        <p:sp>
          <p:nvSpPr>
            <p:cNvPr id="17" name="Afgeronde rechthoek 16"/>
            <p:cNvSpPr/>
            <p:nvPr/>
          </p:nvSpPr>
          <p:spPr>
            <a:xfrm>
              <a:off x="6876256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Afbeelding 22" descr="schip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30602" y="2342874"/>
              <a:ext cx="1573846" cy="1111528"/>
            </a:xfrm>
            <a:prstGeom prst="rect">
              <a:avLst/>
            </a:prstGeom>
          </p:spPr>
        </p:pic>
      </p:grpSp>
      <p:grpSp>
        <p:nvGrpSpPr>
          <p:cNvPr id="12" name="Groep 24"/>
          <p:cNvGrpSpPr/>
          <p:nvPr/>
        </p:nvGrpSpPr>
        <p:grpSpPr>
          <a:xfrm>
            <a:off x="467544" y="1916832"/>
            <a:ext cx="1872208" cy="1944216"/>
            <a:chOff x="467544" y="1916832"/>
            <a:chExt cx="1872208" cy="1944216"/>
          </a:xfrm>
        </p:grpSpPr>
        <p:sp>
          <p:nvSpPr>
            <p:cNvPr id="21" name="Afgeronde rechthoek 20"/>
            <p:cNvSpPr/>
            <p:nvPr/>
          </p:nvSpPr>
          <p:spPr>
            <a:xfrm>
              <a:off x="467544" y="1916832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4" name="Afbeelding 23" descr="zwaard 2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5576" y="2204864"/>
              <a:ext cx="1270872" cy="1226435"/>
            </a:xfrm>
            <a:prstGeom prst="rect">
              <a:avLst/>
            </a:prstGeom>
          </p:spPr>
        </p:pic>
      </p:grpSp>
      <p:sp>
        <p:nvSpPr>
          <p:cNvPr id="25" name="PIJL-RECHTS 24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9698" name="Picture 2" descr="D:\milou\website\tekeningen - kleur\thema's\seizoenen\zomer\bij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412776"/>
            <a:ext cx="2049463" cy="17573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32770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1608220" cy="1769641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seizoenen\zomer\melo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14548"/>
            <a:ext cx="1944216" cy="1205485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2121613" cy="2079253"/>
          </a:xfrm>
          <a:prstGeom prst="rect">
            <a:avLst/>
          </a:prstGeom>
          <a:noFill/>
        </p:spPr>
      </p:pic>
      <p:pic>
        <p:nvPicPr>
          <p:cNvPr id="32773" name="Picture 5" descr="D:\milou\website\tekeningen - kleur\thema's\seizoenen\zomer\sanda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05064"/>
            <a:ext cx="1042987" cy="1866900"/>
          </a:xfrm>
          <a:prstGeom prst="rect">
            <a:avLst/>
          </a:prstGeom>
          <a:noFill/>
        </p:spPr>
      </p:pic>
      <p:pic>
        <p:nvPicPr>
          <p:cNvPr id="32774" name="Picture 6" descr="D:\milou\website\tekeningen - kleur\thema's\seizoenen\zomer\zonnebloe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365104"/>
            <a:ext cx="1765824" cy="1969021"/>
          </a:xfrm>
          <a:prstGeom prst="rect">
            <a:avLst/>
          </a:prstGeom>
          <a:noFill/>
        </p:spPr>
      </p:pic>
      <p:pic>
        <p:nvPicPr>
          <p:cNvPr id="32775" name="Picture 7" descr="D:\milou\website\tekeningen - kleur\thema's\seizoenen\zomer\sprinkha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005064"/>
            <a:ext cx="2087562" cy="1390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665684"/>
              <a:ext cx="1024429" cy="112687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3777" y="4581128"/>
              <a:ext cx="1162060" cy="1296144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31351"/>
              <a:ext cx="1461860" cy="1267706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170" name="Picture 2" descr="D:\milou\website\tekeningen - kleur\thema's\seizoenen\zomer\limonad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5" y="1052736"/>
            <a:ext cx="2448272" cy="26940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586405"/>
              <a:ext cx="1024429" cy="1285429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6411" y="4581128"/>
              <a:ext cx="1395699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9252" y="4581128"/>
              <a:ext cx="102436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194" name="Picture 2" descr="D:\milou\website\tekeningen - kleur\thema's\seizoenen\zomer\gol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980728"/>
            <a:ext cx="2127074" cy="28411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4891" y="4581128"/>
              <a:ext cx="1178314" cy="1296144"/>
            </a:xfrm>
            <a:prstGeom prst="rect">
              <a:avLst/>
            </a:prstGeom>
          </p:spPr>
        </p:pic>
      </p:grpSp>
      <p:grpSp>
        <p:nvGrpSpPr>
          <p:cNvPr id="17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8287" y="4581128"/>
              <a:ext cx="1218355" cy="1368152"/>
            </a:xfrm>
            <a:prstGeom prst="rect">
              <a:avLst/>
            </a:prstGeom>
          </p:spPr>
        </p:pic>
      </p:grpSp>
      <p:grpSp>
        <p:nvGrpSpPr>
          <p:cNvPr id="16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0706" y="4581128"/>
              <a:ext cx="1161452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645024"/>
            <a:ext cx="1176778" cy="1070603"/>
          </a:xfrm>
          <a:prstGeom prst="rect">
            <a:avLst/>
          </a:prstGeom>
        </p:spPr>
      </p:pic>
      <p:sp>
        <p:nvSpPr>
          <p:cNvPr id="21" name="PIJL-RECHTS 20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074" name="Picture 2" descr="D:\milou\website\tekeningen - kleur\thema's\seizoenen\zomer\heng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1052736"/>
            <a:ext cx="2233612" cy="2508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0750" y="4601836"/>
              <a:ext cx="1374573" cy="1347444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7866" y="4566323"/>
              <a:ext cx="904174" cy="142581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651384"/>
              <a:ext cx="1461860" cy="1227639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314" name="Picture 2" descr="D:\milou\website\tekeningen - kleur\thema's\seizoenen\zomer\paraso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0739" y="1061715"/>
            <a:ext cx="2709413" cy="26553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1907" y="4790079"/>
              <a:ext cx="1024429" cy="878081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1417" y="4653136"/>
              <a:ext cx="1245614" cy="1224136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0502" y="4748985"/>
              <a:ext cx="1461860" cy="1032438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122" name="Picture 2" descr="D:\milou\website\tekeningen - kleur\thema's\seizoenen\zomer\schel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1268760"/>
            <a:ext cx="2928938" cy="2068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2987824" y="764704"/>
            <a:ext cx="3168352" cy="316835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260648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Zoek dezelfde</a:t>
            </a:r>
            <a:endParaRPr lang="nl-NL" dirty="0">
              <a:latin typeface="Comic Sans MS" pitchFamily="66" charset="0"/>
            </a:endParaRPr>
          </a:p>
        </p:txBody>
      </p:sp>
      <p:grpSp>
        <p:nvGrpSpPr>
          <p:cNvPr id="2" name="Groep 17"/>
          <p:cNvGrpSpPr/>
          <p:nvPr/>
        </p:nvGrpSpPr>
        <p:grpSpPr>
          <a:xfrm>
            <a:off x="6084168" y="4293096"/>
            <a:ext cx="1872208" cy="1944216"/>
            <a:chOff x="6084168" y="4293096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608416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 descr="matro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6753" y="4509120"/>
              <a:ext cx="934736" cy="1440000"/>
            </a:xfrm>
            <a:prstGeom prst="rect">
              <a:avLst/>
            </a:prstGeom>
          </p:spPr>
        </p:pic>
      </p:grpSp>
      <p:grpSp>
        <p:nvGrpSpPr>
          <p:cNvPr id="3" name="Groep 16"/>
          <p:cNvGrpSpPr/>
          <p:nvPr/>
        </p:nvGrpSpPr>
        <p:grpSpPr>
          <a:xfrm>
            <a:off x="3563888" y="4293096"/>
            <a:ext cx="1872208" cy="1944216"/>
            <a:chOff x="3563888" y="4293096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56388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 descr="kapitei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9217" y="4581128"/>
              <a:ext cx="1226619" cy="1368152"/>
            </a:xfrm>
            <a:prstGeom prst="rect">
              <a:avLst/>
            </a:prstGeom>
          </p:spPr>
        </p:pic>
      </p:grpSp>
      <p:grpSp>
        <p:nvGrpSpPr>
          <p:cNvPr id="5" name="Groep 15"/>
          <p:cNvGrpSpPr/>
          <p:nvPr/>
        </p:nvGrpSpPr>
        <p:grpSpPr>
          <a:xfrm>
            <a:off x="1043608" y="4293096"/>
            <a:ext cx="1872208" cy="1944216"/>
            <a:chOff x="1043608" y="4293096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293096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5" name="Afbeelding 14" descr="piraa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8247" y="4581128"/>
              <a:ext cx="646370" cy="1368152"/>
            </a:xfrm>
            <a:prstGeom prst="rect">
              <a:avLst/>
            </a:prstGeom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645024"/>
            <a:ext cx="1176778" cy="1070603"/>
          </a:xfrm>
          <a:prstGeom prst="rect">
            <a:avLst/>
          </a:prstGeom>
        </p:spPr>
      </p:pic>
      <p:sp>
        <p:nvSpPr>
          <p:cNvPr id="17" name="PIJL-RECHTS 16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42" name="Picture 2" descr="D:\milou\website\tekeningen - kleur\thema's\seizoenen\zomer\wes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268760"/>
            <a:ext cx="1354137" cy="20875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18</cp:revision>
  <dcterms:created xsi:type="dcterms:W3CDTF">2016-05-02T13:46:17Z</dcterms:created>
  <dcterms:modified xsi:type="dcterms:W3CDTF">2016-05-05T09:06:44Z</dcterms:modified>
</cp:coreProperties>
</file>