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84" r:id="rId2"/>
    <p:sldId id="257" r:id="rId3"/>
    <p:sldId id="287" r:id="rId4"/>
    <p:sldId id="288" r:id="rId5"/>
    <p:sldId id="291" r:id="rId6"/>
    <p:sldId id="292" r:id="rId7"/>
    <p:sldId id="293" r:id="rId8"/>
    <p:sldId id="294" r:id="rId9"/>
    <p:sldId id="295" r:id="rId10"/>
    <p:sldId id="296" r:id="rId11"/>
    <p:sldId id="303" r:id="rId12"/>
    <p:sldId id="285" r:id="rId13"/>
    <p:sldId id="289" r:id="rId14"/>
    <p:sldId id="290" r:id="rId15"/>
    <p:sldId id="297" r:id="rId16"/>
    <p:sldId id="298" r:id="rId17"/>
    <p:sldId id="299" r:id="rId18"/>
    <p:sldId id="300" r:id="rId19"/>
    <p:sldId id="301" r:id="rId20"/>
    <p:sldId id="302" r:id="rId21"/>
    <p:sldId id="286" r:id="rId2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ZYdJQwFh3LJYTHNla8qarA==" hashData="O9h9KXQ7cck2Q2CZpBJkZuSPoWs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FFCCFF"/>
    <a:srgbClr val="9933FF"/>
    <a:srgbClr val="F3F0F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230" autoAdjust="0"/>
    <p:restoredTop sz="94713" autoAdjust="0"/>
  </p:normalViewPr>
  <p:slideViewPr>
    <p:cSldViewPr>
      <p:cViewPr>
        <p:scale>
          <a:sx n="90" d="100"/>
          <a:sy n="90" d="100"/>
        </p:scale>
        <p:origin x="-132" y="-4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156FD-8FDD-4022-B92E-5FEAF2A056BE}" type="datetimeFigureOut">
              <a:rPr lang="nl-NL" smtClean="0"/>
              <a:pPr/>
              <a:t>5-5-2016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386512-2859-4F5E-95CE-F2A0F2B76ED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D1BB-3564-4113-A9F3-7565FE653466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B410-8FA1-4CAF-AEC3-F3F781FADECB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3410C-1C8B-48CF-BCC2-2282A2635526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0E8A-2A0B-4FF3-B1CF-77D08AEC3727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C3938-173D-43BE-A50D-DCB7D78EE48C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0039-C4FE-4A7E-A312-65DF136640F3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345FF-60FC-4FE8-9AC3-FA4098723CAD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9A05E-D11E-4C1C-ABD4-4626010F3432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F92C-F5DB-47C2-A8A8-7E0DB8751A58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5999-87B1-4084-A115-0397601AAAE0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F4BD-3CB0-484D-A425-75E6D7F4D323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9BEA8-AC1A-4691-B4A3-5F6478490E3A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slide" Target="slide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4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audio" Target="../media/audio2.wav"/><Relationship Id="rId7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jpeg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audio" Target="../media/audio2.wav"/><Relationship Id="rId7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jpeg"/><Relationship Id="rId5" Type="http://schemas.openxmlformats.org/officeDocument/2006/relationships/image" Target="../media/image34.jpeg"/><Relationship Id="rId4" Type="http://schemas.openxmlformats.org/officeDocument/2006/relationships/image" Target="../media/image33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jpeg"/><Relationship Id="rId5" Type="http://schemas.openxmlformats.org/officeDocument/2006/relationships/image" Target="../media/image38.jpeg"/><Relationship Id="rId4" Type="http://schemas.openxmlformats.org/officeDocument/2006/relationships/image" Target="../media/image37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audio" Target="../media/audio2.wav"/><Relationship Id="rId7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jpeg"/><Relationship Id="rId5" Type="http://schemas.openxmlformats.org/officeDocument/2006/relationships/image" Target="../media/image38.jpeg"/><Relationship Id="rId4" Type="http://schemas.openxmlformats.org/officeDocument/2006/relationships/image" Target="../media/image39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audio" Target="../media/audio2.wav"/><Relationship Id="rId7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jpeg"/><Relationship Id="rId5" Type="http://schemas.openxmlformats.org/officeDocument/2006/relationships/image" Target="../media/image29.jpeg"/><Relationship Id="rId4" Type="http://schemas.openxmlformats.org/officeDocument/2006/relationships/image" Target="../media/image37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jpeg"/><Relationship Id="rId5" Type="http://schemas.openxmlformats.org/officeDocument/2006/relationships/image" Target="../media/image34.jpeg"/><Relationship Id="rId4" Type="http://schemas.openxmlformats.org/officeDocument/2006/relationships/image" Target="../media/image33.jpe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audio" Target="../media/audio2.wav"/><Relationship Id="rId7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jpeg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audio" Target="../media/audio2.wav"/><Relationship Id="rId7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jpeg"/><Relationship Id="rId5" Type="http://schemas.openxmlformats.org/officeDocument/2006/relationships/image" Target="../media/image29.jpeg"/><Relationship Id="rId4" Type="http://schemas.openxmlformats.org/officeDocument/2006/relationships/image" Target="../media/image3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jpeg"/><Relationship Id="rId5" Type="http://schemas.openxmlformats.org/officeDocument/2006/relationships/image" Target="../media/image30.jpeg"/><Relationship Id="rId4" Type="http://schemas.openxmlformats.org/officeDocument/2006/relationships/image" Target="../media/image37.jpe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4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4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4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4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555776" y="1340768"/>
            <a:ext cx="4032448" cy="4176464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ekstvak 8"/>
          <p:cNvSpPr txBox="1"/>
          <p:nvPr/>
        </p:nvSpPr>
        <p:spPr>
          <a:xfrm>
            <a:off x="755576" y="404664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latin typeface="Comic Sans MS" pitchFamily="66" charset="0"/>
              </a:rPr>
              <a:t>Digibordles aanvullen </a:t>
            </a:r>
            <a:r>
              <a:rPr lang="nl-NL" sz="3600" dirty="0" smtClean="0">
                <a:latin typeface="Comic Sans MS" pitchFamily="66" charset="0"/>
              </a:rPr>
              <a:t>zomer</a:t>
            </a:r>
            <a:endParaRPr lang="nl-NL" sz="3600" dirty="0">
              <a:latin typeface="Comic Sans MS" pitchFamily="66" charset="0"/>
            </a:endParaRPr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4"/>
          <p:cNvGrpSpPr/>
          <p:nvPr/>
        </p:nvGrpSpPr>
        <p:grpSpPr>
          <a:xfrm>
            <a:off x="395536" y="4005064"/>
            <a:ext cx="1800200" cy="2016224"/>
            <a:chOff x="395536" y="4005064"/>
            <a:chExt cx="1800200" cy="2016224"/>
          </a:xfrm>
          <a:solidFill>
            <a:schemeClr val="bg1"/>
          </a:solidFill>
        </p:grpSpPr>
        <p:sp>
          <p:nvSpPr>
            <p:cNvPr id="5" name="Afgeronde rechthoek 4">
              <a:hlinkClick r:id="rId2" action="ppaction://hlinksldjump"/>
            </p:cNvPr>
            <p:cNvSpPr/>
            <p:nvPr/>
          </p:nvSpPr>
          <p:spPr>
            <a:xfrm>
              <a:off x="395536" y="4005064"/>
              <a:ext cx="1800200" cy="2016224"/>
            </a:xfrm>
            <a:prstGeom prst="roundRect">
              <a:avLst/>
            </a:prstGeom>
            <a:grpFill/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1" name="Afbeelding 10" descr="papegaai.png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43608" y="4510990"/>
              <a:ext cx="534228" cy="629302"/>
            </a:xfrm>
            <a:prstGeom prst="rect">
              <a:avLst/>
            </a:prstGeom>
            <a:grpFill/>
          </p:spPr>
        </p:pic>
      </p:grpSp>
      <p:grpSp>
        <p:nvGrpSpPr>
          <p:cNvPr id="3" name="Groep 15"/>
          <p:cNvGrpSpPr/>
          <p:nvPr/>
        </p:nvGrpSpPr>
        <p:grpSpPr>
          <a:xfrm>
            <a:off x="6948264" y="4005064"/>
            <a:ext cx="1800200" cy="2016224"/>
            <a:chOff x="6948264" y="4005064"/>
            <a:chExt cx="1800200" cy="2016224"/>
          </a:xfrm>
          <a:solidFill>
            <a:schemeClr val="bg1"/>
          </a:solidFill>
        </p:grpSpPr>
        <p:sp>
          <p:nvSpPr>
            <p:cNvPr id="6" name="Afgeronde rechthoek 5">
              <a:hlinkClick r:id="rId4" action="ppaction://hlinksldjump"/>
            </p:cNvPr>
            <p:cNvSpPr/>
            <p:nvPr/>
          </p:nvSpPr>
          <p:spPr>
            <a:xfrm>
              <a:off x="6948264" y="4005064"/>
              <a:ext cx="1800200" cy="2016224"/>
            </a:xfrm>
            <a:prstGeom prst="roundRect">
              <a:avLst/>
            </a:prstGeom>
            <a:grpFill/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" name="Tekstvak 7">
              <a:hlinkClick r:id="rId4" action="ppaction://hlinksldjump"/>
            </p:cNvPr>
            <p:cNvSpPr txBox="1"/>
            <p:nvPr/>
          </p:nvSpPr>
          <p:spPr>
            <a:xfrm>
              <a:off x="7308304" y="5445224"/>
              <a:ext cx="1152128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 smtClean="0">
                  <a:latin typeface="Comic Sans MS" pitchFamily="66" charset="0"/>
                </a:rPr>
                <a:t>moeilijk</a:t>
              </a:r>
              <a:endParaRPr lang="nl-NL" dirty="0">
                <a:latin typeface="Comic Sans MS" pitchFamily="66" charset="0"/>
              </a:endParaRPr>
            </a:p>
          </p:txBody>
        </p:sp>
        <p:pic>
          <p:nvPicPr>
            <p:cNvPr id="12" name="Afbeelding 11" descr="papegaai.png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884368" y="4510990"/>
              <a:ext cx="534228" cy="629302"/>
            </a:xfrm>
            <a:prstGeom prst="rect">
              <a:avLst/>
            </a:prstGeom>
            <a:grpFill/>
          </p:spPr>
        </p:pic>
        <p:pic>
          <p:nvPicPr>
            <p:cNvPr id="13" name="Afbeelding 12" descr="papegaai.png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36296" y="4510990"/>
              <a:ext cx="534228" cy="629302"/>
            </a:xfrm>
            <a:prstGeom prst="rect">
              <a:avLst/>
            </a:prstGeom>
            <a:grpFill/>
          </p:spPr>
        </p:pic>
      </p:grpSp>
      <p:sp>
        <p:nvSpPr>
          <p:cNvPr id="18" name="Tekstvak 17">
            <a:hlinkClick r:id="rId2" action="ppaction://hlinksldjump"/>
          </p:cNvPr>
          <p:cNvSpPr txBox="1"/>
          <p:nvPr/>
        </p:nvSpPr>
        <p:spPr>
          <a:xfrm>
            <a:off x="611560" y="537321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latin typeface="Comic Sans MS" pitchFamily="66" charset="0"/>
              </a:rPr>
              <a:t>makkelijk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026" name="Picture 2" descr="D:\milou\website\tekeningen - kleur\thema's\seizoenen\zomer\golf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3848" y="1628800"/>
            <a:ext cx="2671763" cy="35687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55"/>
          <p:cNvGrpSpPr/>
          <p:nvPr/>
        </p:nvGrpSpPr>
        <p:grpSpPr>
          <a:xfrm>
            <a:off x="3347864" y="3861048"/>
            <a:ext cx="2376264" cy="2088232"/>
            <a:chOff x="3347864" y="3861048"/>
            <a:chExt cx="2376264" cy="2088232"/>
          </a:xfrm>
        </p:grpSpPr>
        <p:sp>
          <p:nvSpPr>
            <p:cNvPr id="21" name="Afgeronde rechthoek 20"/>
            <p:cNvSpPr/>
            <p:nvPr/>
          </p:nvSpPr>
          <p:spPr>
            <a:xfrm>
              <a:off x="3347864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864349" y="5157192"/>
              <a:ext cx="263173" cy="468989"/>
            </a:xfrm>
            <a:prstGeom prst="rect">
              <a:avLst/>
            </a:prstGeom>
            <a:noFill/>
          </p:spPr>
        </p:pic>
        <p:pic>
          <p:nvPicPr>
            <p:cNvPr id="43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800453" y="5157192"/>
              <a:ext cx="263173" cy="468989"/>
            </a:xfrm>
            <a:prstGeom prst="rect">
              <a:avLst/>
            </a:prstGeom>
            <a:noFill/>
          </p:spPr>
        </p:pic>
        <p:pic>
          <p:nvPicPr>
            <p:cNvPr id="45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872461" y="4184147"/>
              <a:ext cx="263173" cy="468989"/>
            </a:xfrm>
            <a:prstGeom prst="rect">
              <a:avLst/>
            </a:prstGeom>
            <a:noFill/>
          </p:spPr>
        </p:pic>
        <p:pic>
          <p:nvPicPr>
            <p:cNvPr id="4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008365" y="4328163"/>
              <a:ext cx="263173" cy="468989"/>
            </a:xfrm>
            <a:prstGeom prst="rect">
              <a:avLst/>
            </a:prstGeom>
            <a:noFill/>
          </p:spPr>
        </p:pic>
      </p:grp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54868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Vul aan tot: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0" name="Afgeronde rechthoek 29"/>
          <p:cNvSpPr/>
          <p:nvPr/>
        </p:nvSpPr>
        <p:spPr>
          <a:xfrm>
            <a:off x="611560" y="1340768"/>
            <a:ext cx="7920880" cy="2088232"/>
          </a:xfrm>
          <a:prstGeom prst="roundRect">
            <a:avLst/>
          </a:prstGeom>
          <a:solidFill>
            <a:schemeClr val="bg1"/>
          </a:solidFill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4516032" y="44624"/>
            <a:ext cx="704040" cy="1323439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nl-NL" sz="8000" b="1" cap="none" spc="0" dirty="0" smtClean="0">
                <a:ln>
                  <a:solidFill>
                    <a:srgbClr val="FFCCFF"/>
                  </a:solidFill>
                  <a:prstDash val="solid"/>
                </a:ln>
                <a:solidFill>
                  <a:srgbClr val="9933FF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4</a:t>
            </a:r>
            <a:endParaRPr lang="nl-NL" sz="8000" b="1" cap="none" spc="0" dirty="0">
              <a:ln>
                <a:solidFill>
                  <a:srgbClr val="FFCCFF"/>
                </a:solidFill>
                <a:prstDash val="solid"/>
              </a:ln>
              <a:solidFill>
                <a:srgbClr val="9933FF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grpSp>
        <p:nvGrpSpPr>
          <p:cNvPr id="3" name="Groep 54"/>
          <p:cNvGrpSpPr/>
          <p:nvPr/>
        </p:nvGrpSpPr>
        <p:grpSpPr>
          <a:xfrm>
            <a:off x="611560" y="3861048"/>
            <a:ext cx="2376264" cy="2088232"/>
            <a:chOff x="611560" y="3861048"/>
            <a:chExt cx="2376264" cy="2088232"/>
          </a:xfrm>
        </p:grpSpPr>
        <p:sp>
          <p:nvSpPr>
            <p:cNvPr id="20" name="Afgeronde rechthoek 19"/>
            <p:cNvSpPr/>
            <p:nvPr/>
          </p:nvSpPr>
          <p:spPr>
            <a:xfrm>
              <a:off x="611560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704109" y="4653136"/>
              <a:ext cx="263173" cy="468989"/>
            </a:xfrm>
            <a:prstGeom prst="rect">
              <a:avLst/>
            </a:prstGeom>
            <a:noFill/>
          </p:spPr>
        </p:pic>
      </p:grpSp>
      <p:grpSp>
        <p:nvGrpSpPr>
          <p:cNvPr id="4" name="Groep 56"/>
          <p:cNvGrpSpPr/>
          <p:nvPr/>
        </p:nvGrpSpPr>
        <p:grpSpPr>
          <a:xfrm>
            <a:off x="6084168" y="3861048"/>
            <a:ext cx="2367880" cy="2088232"/>
            <a:chOff x="6156176" y="3861048"/>
            <a:chExt cx="2367880" cy="2088232"/>
          </a:xfrm>
        </p:grpSpPr>
        <p:sp>
          <p:nvSpPr>
            <p:cNvPr id="25" name="Afgeronde rechthoek 24"/>
            <p:cNvSpPr/>
            <p:nvPr/>
          </p:nvSpPr>
          <p:spPr>
            <a:xfrm>
              <a:off x="6156176" y="3861048"/>
              <a:ext cx="2367880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5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816677" y="4365104"/>
              <a:ext cx="263173" cy="468989"/>
            </a:xfrm>
            <a:prstGeom prst="rect">
              <a:avLst/>
            </a:prstGeom>
            <a:noFill/>
          </p:spPr>
        </p:pic>
        <p:pic>
          <p:nvPicPr>
            <p:cNvPr id="5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680773" y="5013176"/>
              <a:ext cx="263173" cy="468989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24128" y="3356992"/>
            <a:ext cx="1248786" cy="1136114"/>
          </a:xfrm>
          <a:prstGeom prst="rect">
            <a:avLst/>
          </a:prstGeom>
        </p:spPr>
      </p:pic>
      <p:pic>
        <p:nvPicPr>
          <p:cNvPr id="10242" name="Picture 2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9592" y="1844824"/>
            <a:ext cx="683144" cy="1218109"/>
          </a:xfrm>
          <a:prstGeom prst="rect">
            <a:avLst/>
          </a:prstGeom>
          <a:noFill/>
        </p:spPr>
      </p:pic>
      <p:pic>
        <p:nvPicPr>
          <p:cNvPr id="36" name="Picture 2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63688" y="1844824"/>
            <a:ext cx="683144" cy="1218109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3" name="Rechthoek 2"/>
          <p:cNvSpPr/>
          <p:nvPr/>
        </p:nvSpPr>
        <p:spPr>
          <a:xfrm>
            <a:off x="683568" y="2348880"/>
            <a:ext cx="792087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96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66CC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Goed gedaan!</a:t>
            </a:r>
            <a:endParaRPr lang="nl-NL" sz="96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FF66CC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5" name="Actieknop: Introductiepagina 4">
            <a:hlinkClick r:id="" action="ppaction://hlinkshowjump?jump=firstslide" highlightClick="1"/>
          </p:cNvPr>
          <p:cNvSpPr/>
          <p:nvPr/>
        </p:nvSpPr>
        <p:spPr>
          <a:xfrm>
            <a:off x="7812360" y="5589240"/>
            <a:ext cx="1080120" cy="1052736"/>
          </a:xfrm>
          <a:prstGeom prst="actionButtonHome">
            <a:avLst/>
          </a:prstGeom>
          <a:solidFill>
            <a:srgbClr val="9933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0482" name="Picture 2" descr="D:\milou\website\tekeningen - kleur\thema's\seizoenen\zomer\bij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1268760"/>
            <a:ext cx="1098946" cy="942319"/>
          </a:xfrm>
          <a:prstGeom prst="rect">
            <a:avLst/>
          </a:prstGeom>
          <a:noFill/>
        </p:spPr>
      </p:pic>
      <p:pic>
        <p:nvPicPr>
          <p:cNvPr id="20483" name="Picture 3" descr="D:\milou\website\tekeningen - kleur\thema's\seizoenen\zomer\ker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548680"/>
            <a:ext cx="1121256" cy="1320627"/>
          </a:xfrm>
          <a:prstGeom prst="rect">
            <a:avLst/>
          </a:prstGeom>
          <a:noFill/>
        </p:spPr>
      </p:pic>
      <p:pic>
        <p:nvPicPr>
          <p:cNvPr id="20484" name="Picture 4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4005064"/>
            <a:ext cx="982941" cy="1752675"/>
          </a:xfrm>
          <a:prstGeom prst="rect">
            <a:avLst/>
          </a:prstGeom>
          <a:noFill/>
        </p:spPr>
      </p:pic>
      <p:pic>
        <p:nvPicPr>
          <p:cNvPr id="20485" name="Picture 5" descr="D:\milou\website\tekeningen - kleur\thema's\seizoenen\zomer\zonnebloem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27784" y="4365104"/>
            <a:ext cx="1554765" cy="1733674"/>
          </a:xfrm>
          <a:prstGeom prst="rect">
            <a:avLst/>
          </a:prstGeom>
          <a:noFill/>
        </p:spPr>
      </p:pic>
      <p:pic>
        <p:nvPicPr>
          <p:cNvPr id="20486" name="Picture 6" descr="D:\milou\website\tekeningen - kleur\thema's\seizoenen\zomer\zwembroek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20072" y="4077072"/>
            <a:ext cx="1592263" cy="1427163"/>
          </a:xfrm>
          <a:prstGeom prst="rect">
            <a:avLst/>
          </a:prstGeom>
          <a:noFill/>
        </p:spPr>
      </p:pic>
      <p:pic>
        <p:nvPicPr>
          <p:cNvPr id="20487" name="Picture 7" descr="D:\milou\website\tekeningen - kleur\thema's\seizoenen\zomer\zonnebril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43808" y="1700808"/>
            <a:ext cx="1512168" cy="815526"/>
          </a:xfrm>
          <a:prstGeom prst="rect">
            <a:avLst/>
          </a:prstGeom>
          <a:noFill/>
        </p:spPr>
      </p:pic>
      <p:pic>
        <p:nvPicPr>
          <p:cNvPr id="20488" name="Picture 8" descr="D:\milou\website\tekeningen - kleur\thema's\seizoenen\zomer\golf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5576" y="476672"/>
            <a:ext cx="1308435" cy="174768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55"/>
          <p:cNvGrpSpPr/>
          <p:nvPr/>
        </p:nvGrpSpPr>
        <p:grpSpPr>
          <a:xfrm>
            <a:off x="3347864" y="3861048"/>
            <a:ext cx="2376264" cy="2088232"/>
            <a:chOff x="3347864" y="3861048"/>
            <a:chExt cx="2376264" cy="2088232"/>
          </a:xfrm>
        </p:grpSpPr>
        <p:sp>
          <p:nvSpPr>
            <p:cNvPr id="21" name="Afgeronde rechthoek 20"/>
            <p:cNvSpPr/>
            <p:nvPr/>
          </p:nvSpPr>
          <p:spPr>
            <a:xfrm>
              <a:off x="3347864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067943" y="4205453"/>
              <a:ext cx="1026667" cy="1440000"/>
            </a:xfrm>
            <a:prstGeom prst="rect">
              <a:avLst/>
            </a:prstGeom>
            <a:noFill/>
          </p:spPr>
        </p:pic>
      </p:grp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54868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Vul aan tot: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0" name="Afgeronde rechthoek 29"/>
          <p:cNvSpPr/>
          <p:nvPr/>
        </p:nvSpPr>
        <p:spPr>
          <a:xfrm>
            <a:off x="611560" y="1340768"/>
            <a:ext cx="7920880" cy="2088232"/>
          </a:xfrm>
          <a:prstGeom prst="roundRect">
            <a:avLst/>
          </a:prstGeom>
          <a:solidFill>
            <a:schemeClr val="bg1"/>
          </a:solidFill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4516032" y="44624"/>
            <a:ext cx="704040" cy="1323439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nl-NL" sz="8000" b="1" cap="none" spc="0" dirty="0" smtClean="0">
                <a:ln>
                  <a:solidFill>
                    <a:srgbClr val="FFCCFF"/>
                  </a:solidFill>
                  <a:prstDash val="solid"/>
                </a:ln>
                <a:solidFill>
                  <a:srgbClr val="9933FF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5</a:t>
            </a:r>
            <a:endParaRPr lang="nl-NL" sz="8000" b="1" cap="none" spc="0" dirty="0">
              <a:ln>
                <a:solidFill>
                  <a:srgbClr val="FFCCFF"/>
                </a:solidFill>
                <a:prstDash val="solid"/>
              </a:ln>
              <a:solidFill>
                <a:srgbClr val="9933FF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grpSp>
        <p:nvGrpSpPr>
          <p:cNvPr id="3" name="Groep 54"/>
          <p:cNvGrpSpPr/>
          <p:nvPr/>
        </p:nvGrpSpPr>
        <p:grpSpPr>
          <a:xfrm>
            <a:off x="611560" y="3861048"/>
            <a:ext cx="2376264" cy="2088232"/>
            <a:chOff x="611560" y="3861048"/>
            <a:chExt cx="2376264" cy="2088232"/>
          </a:xfrm>
        </p:grpSpPr>
        <p:sp>
          <p:nvSpPr>
            <p:cNvPr id="20" name="Afgeronde rechthoek 19"/>
            <p:cNvSpPr/>
            <p:nvPr/>
          </p:nvSpPr>
          <p:spPr>
            <a:xfrm>
              <a:off x="611560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275125" y="4209427"/>
              <a:ext cx="1083429" cy="1440000"/>
            </a:xfrm>
            <a:prstGeom prst="rect">
              <a:avLst/>
            </a:prstGeom>
            <a:noFill/>
          </p:spPr>
        </p:pic>
      </p:grpSp>
      <p:grpSp>
        <p:nvGrpSpPr>
          <p:cNvPr id="4" name="Groep 56"/>
          <p:cNvGrpSpPr/>
          <p:nvPr/>
        </p:nvGrpSpPr>
        <p:grpSpPr>
          <a:xfrm>
            <a:off x="6084168" y="3861048"/>
            <a:ext cx="2367880" cy="2088232"/>
            <a:chOff x="6156176" y="3861048"/>
            <a:chExt cx="2367880" cy="2088232"/>
          </a:xfrm>
        </p:grpSpPr>
        <p:sp>
          <p:nvSpPr>
            <p:cNvPr id="25" name="Afgeronde rechthoek 24"/>
            <p:cNvSpPr/>
            <p:nvPr/>
          </p:nvSpPr>
          <p:spPr>
            <a:xfrm>
              <a:off x="6156176" y="3861048"/>
              <a:ext cx="2367880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53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6876256" y="4221252"/>
              <a:ext cx="973712" cy="1439996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79512" y="3356992"/>
            <a:ext cx="1248786" cy="1136114"/>
          </a:xfrm>
          <a:prstGeom prst="rect">
            <a:avLst/>
          </a:prstGeom>
        </p:spPr>
      </p:pic>
      <p:pic>
        <p:nvPicPr>
          <p:cNvPr id="11266" name="Picture 2" descr="D:\milou\website\tekeningen - kleur\thema's\seizoenen\zomer\jurk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99592" y="1844824"/>
            <a:ext cx="855260" cy="113067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55"/>
          <p:cNvGrpSpPr/>
          <p:nvPr/>
        </p:nvGrpSpPr>
        <p:grpSpPr>
          <a:xfrm>
            <a:off x="3347864" y="3861048"/>
            <a:ext cx="2376264" cy="2088232"/>
            <a:chOff x="3347864" y="3861048"/>
            <a:chExt cx="2376264" cy="2088232"/>
          </a:xfrm>
        </p:grpSpPr>
        <p:sp>
          <p:nvSpPr>
            <p:cNvPr id="21" name="Afgeronde rechthoek 20"/>
            <p:cNvSpPr/>
            <p:nvPr/>
          </p:nvSpPr>
          <p:spPr>
            <a:xfrm>
              <a:off x="3347864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067943" y="4149080"/>
              <a:ext cx="946283" cy="1440000"/>
            </a:xfrm>
            <a:prstGeom prst="rect">
              <a:avLst/>
            </a:prstGeom>
            <a:noFill/>
          </p:spPr>
        </p:pic>
      </p:grp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54868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Vul aan tot: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0" name="Afgeronde rechthoek 29"/>
          <p:cNvSpPr/>
          <p:nvPr/>
        </p:nvSpPr>
        <p:spPr>
          <a:xfrm>
            <a:off x="611560" y="1340768"/>
            <a:ext cx="7920880" cy="2088232"/>
          </a:xfrm>
          <a:prstGeom prst="roundRect">
            <a:avLst/>
          </a:prstGeom>
          <a:solidFill>
            <a:schemeClr val="bg1"/>
          </a:solidFill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4516032" y="44624"/>
            <a:ext cx="704040" cy="1323439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nl-NL" sz="8000" b="1" cap="none" spc="0" dirty="0" smtClean="0">
                <a:ln>
                  <a:solidFill>
                    <a:srgbClr val="FFCCFF"/>
                  </a:solidFill>
                  <a:prstDash val="solid"/>
                </a:ln>
                <a:solidFill>
                  <a:srgbClr val="9933FF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9</a:t>
            </a:r>
            <a:endParaRPr lang="nl-NL" sz="8000" b="1" cap="none" spc="0" dirty="0">
              <a:ln>
                <a:solidFill>
                  <a:srgbClr val="FFCCFF"/>
                </a:solidFill>
                <a:prstDash val="solid"/>
              </a:ln>
              <a:solidFill>
                <a:srgbClr val="9933FF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grpSp>
        <p:nvGrpSpPr>
          <p:cNvPr id="3" name="Groep 54"/>
          <p:cNvGrpSpPr/>
          <p:nvPr/>
        </p:nvGrpSpPr>
        <p:grpSpPr>
          <a:xfrm>
            <a:off x="611560" y="3861048"/>
            <a:ext cx="2376264" cy="2088232"/>
            <a:chOff x="611560" y="3861048"/>
            <a:chExt cx="2376264" cy="2088232"/>
          </a:xfrm>
        </p:grpSpPr>
        <p:sp>
          <p:nvSpPr>
            <p:cNvPr id="20" name="Afgeronde rechthoek 19"/>
            <p:cNvSpPr/>
            <p:nvPr/>
          </p:nvSpPr>
          <p:spPr>
            <a:xfrm>
              <a:off x="611560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275125" y="4149080"/>
              <a:ext cx="992619" cy="1440000"/>
            </a:xfrm>
            <a:prstGeom prst="rect">
              <a:avLst/>
            </a:prstGeom>
            <a:noFill/>
          </p:spPr>
        </p:pic>
      </p:grpSp>
      <p:grpSp>
        <p:nvGrpSpPr>
          <p:cNvPr id="4" name="Groep 56"/>
          <p:cNvGrpSpPr/>
          <p:nvPr/>
        </p:nvGrpSpPr>
        <p:grpSpPr>
          <a:xfrm>
            <a:off x="6084168" y="3861048"/>
            <a:ext cx="2367880" cy="2088232"/>
            <a:chOff x="6156176" y="3861048"/>
            <a:chExt cx="2367880" cy="2088232"/>
          </a:xfrm>
        </p:grpSpPr>
        <p:sp>
          <p:nvSpPr>
            <p:cNvPr id="25" name="Afgeronde rechthoek 24"/>
            <p:cNvSpPr/>
            <p:nvPr/>
          </p:nvSpPr>
          <p:spPr>
            <a:xfrm>
              <a:off x="6156176" y="3861048"/>
              <a:ext cx="2367880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53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6876256" y="4149080"/>
              <a:ext cx="973712" cy="1440000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987824" y="3356992"/>
            <a:ext cx="1248786" cy="1136114"/>
          </a:xfrm>
          <a:prstGeom prst="rect">
            <a:avLst/>
          </a:prstGeom>
        </p:spPr>
      </p:pic>
      <p:pic>
        <p:nvPicPr>
          <p:cNvPr id="12290" name="Picture 2" descr="D:\milou\website\tekeningen - kleur\thema's\seizoenen\zomer\schelp 1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7584" y="2132856"/>
            <a:ext cx="898897" cy="634831"/>
          </a:xfrm>
          <a:prstGeom prst="rect">
            <a:avLst/>
          </a:prstGeom>
          <a:noFill/>
        </p:spPr>
      </p:pic>
      <p:pic>
        <p:nvPicPr>
          <p:cNvPr id="18" name="Picture 2" descr="D:\milou\website\tekeningen - kleur\thema's\seizoenen\zomer\schelp 1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907704" y="2132856"/>
            <a:ext cx="898897" cy="634831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55"/>
          <p:cNvGrpSpPr/>
          <p:nvPr/>
        </p:nvGrpSpPr>
        <p:grpSpPr>
          <a:xfrm>
            <a:off x="3347864" y="3861048"/>
            <a:ext cx="2376264" cy="2088232"/>
            <a:chOff x="3347864" y="3861048"/>
            <a:chExt cx="2376264" cy="2088232"/>
          </a:xfrm>
        </p:grpSpPr>
        <p:sp>
          <p:nvSpPr>
            <p:cNvPr id="21" name="Afgeronde rechthoek 20"/>
            <p:cNvSpPr/>
            <p:nvPr/>
          </p:nvSpPr>
          <p:spPr>
            <a:xfrm>
              <a:off x="3347864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072405" y="4149080"/>
              <a:ext cx="937358" cy="1440000"/>
            </a:xfrm>
            <a:prstGeom prst="rect">
              <a:avLst/>
            </a:prstGeom>
            <a:noFill/>
          </p:spPr>
        </p:pic>
      </p:grp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54868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Vul aan tot: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0" name="Afgeronde rechthoek 29"/>
          <p:cNvSpPr/>
          <p:nvPr/>
        </p:nvSpPr>
        <p:spPr>
          <a:xfrm>
            <a:off x="611560" y="1340768"/>
            <a:ext cx="7920880" cy="2088232"/>
          </a:xfrm>
          <a:prstGeom prst="roundRect">
            <a:avLst/>
          </a:prstGeom>
          <a:solidFill>
            <a:schemeClr val="bg1"/>
          </a:solidFill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4516032" y="44624"/>
            <a:ext cx="704040" cy="1323439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nl-NL" sz="8000" b="1" cap="none" spc="0" dirty="0" smtClean="0">
                <a:ln>
                  <a:solidFill>
                    <a:srgbClr val="FFCCFF"/>
                  </a:solidFill>
                  <a:prstDash val="solid"/>
                </a:ln>
                <a:solidFill>
                  <a:srgbClr val="9933FF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2</a:t>
            </a:r>
            <a:endParaRPr lang="nl-NL" sz="8000" b="1" cap="none" spc="0" dirty="0">
              <a:ln>
                <a:solidFill>
                  <a:srgbClr val="FFCCFF"/>
                </a:solidFill>
                <a:prstDash val="solid"/>
              </a:ln>
              <a:solidFill>
                <a:srgbClr val="9933FF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grpSp>
        <p:nvGrpSpPr>
          <p:cNvPr id="3" name="Groep 54"/>
          <p:cNvGrpSpPr/>
          <p:nvPr/>
        </p:nvGrpSpPr>
        <p:grpSpPr>
          <a:xfrm>
            <a:off x="611560" y="3861048"/>
            <a:ext cx="2376264" cy="2088232"/>
            <a:chOff x="611560" y="3861048"/>
            <a:chExt cx="2376264" cy="2088232"/>
          </a:xfrm>
        </p:grpSpPr>
        <p:sp>
          <p:nvSpPr>
            <p:cNvPr id="20" name="Afgeronde rechthoek 19"/>
            <p:cNvSpPr/>
            <p:nvPr/>
          </p:nvSpPr>
          <p:spPr>
            <a:xfrm>
              <a:off x="611560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433735" y="4149080"/>
              <a:ext cx="675398" cy="1440000"/>
            </a:xfrm>
            <a:prstGeom prst="rect">
              <a:avLst/>
            </a:prstGeom>
            <a:noFill/>
          </p:spPr>
        </p:pic>
      </p:grpSp>
      <p:grpSp>
        <p:nvGrpSpPr>
          <p:cNvPr id="4" name="Groep 56"/>
          <p:cNvGrpSpPr/>
          <p:nvPr/>
        </p:nvGrpSpPr>
        <p:grpSpPr>
          <a:xfrm>
            <a:off x="6084168" y="3861048"/>
            <a:ext cx="2367880" cy="2088232"/>
            <a:chOff x="6156176" y="3861048"/>
            <a:chExt cx="2367880" cy="2088232"/>
          </a:xfrm>
        </p:grpSpPr>
        <p:sp>
          <p:nvSpPr>
            <p:cNvPr id="25" name="Afgeronde rechthoek 24"/>
            <p:cNvSpPr/>
            <p:nvPr/>
          </p:nvSpPr>
          <p:spPr>
            <a:xfrm>
              <a:off x="6156176" y="3861048"/>
              <a:ext cx="2367880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53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rcRect l="44371" t="5001" b="4989"/>
            <a:stretch>
              <a:fillRect/>
            </a:stretch>
          </p:blipFill>
          <p:spPr bwMode="auto">
            <a:xfrm>
              <a:off x="6804248" y="4149080"/>
              <a:ext cx="1134905" cy="1440000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724128" y="3356992"/>
            <a:ext cx="1248786" cy="1136114"/>
          </a:xfrm>
          <a:prstGeom prst="rect">
            <a:avLst/>
          </a:prstGeom>
        </p:spPr>
      </p:pic>
      <p:pic>
        <p:nvPicPr>
          <p:cNvPr id="13314" name="Picture 2" descr="D:\milou\website\tekeningen - kleur\thema's\seizoenen\zomer\shirt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7584" y="1988840"/>
            <a:ext cx="985648" cy="827906"/>
          </a:xfrm>
          <a:prstGeom prst="rect">
            <a:avLst/>
          </a:prstGeom>
          <a:noFill/>
        </p:spPr>
      </p:pic>
      <p:pic>
        <p:nvPicPr>
          <p:cNvPr id="18" name="Picture 2" descr="D:\milou\website\tekeningen - kleur\thema's\seizoenen\zomer\shirt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979712" y="1988840"/>
            <a:ext cx="985648" cy="82790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55"/>
          <p:cNvGrpSpPr/>
          <p:nvPr/>
        </p:nvGrpSpPr>
        <p:grpSpPr>
          <a:xfrm>
            <a:off x="3347864" y="3861048"/>
            <a:ext cx="2376264" cy="2088232"/>
            <a:chOff x="3347864" y="3861048"/>
            <a:chExt cx="2376264" cy="2088232"/>
          </a:xfrm>
        </p:grpSpPr>
        <p:sp>
          <p:nvSpPr>
            <p:cNvPr id="21" name="Afgeronde rechthoek 20"/>
            <p:cNvSpPr/>
            <p:nvPr/>
          </p:nvSpPr>
          <p:spPr>
            <a:xfrm>
              <a:off x="3347864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rcRect l="45657"/>
            <a:stretch>
              <a:fillRect/>
            </a:stretch>
          </p:blipFill>
          <p:spPr bwMode="auto">
            <a:xfrm>
              <a:off x="3995936" y="4149080"/>
              <a:ext cx="1047804" cy="1512000"/>
            </a:xfrm>
            <a:prstGeom prst="rect">
              <a:avLst/>
            </a:prstGeom>
            <a:noFill/>
          </p:spPr>
        </p:pic>
      </p:grp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54868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Vul aan tot: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0" name="Afgeronde rechthoek 29"/>
          <p:cNvSpPr/>
          <p:nvPr/>
        </p:nvSpPr>
        <p:spPr>
          <a:xfrm>
            <a:off x="611560" y="1340768"/>
            <a:ext cx="7920880" cy="2088232"/>
          </a:xfrm>
          <a:prstGeom prst="roundRect">
            <a:avLst/>
          </a:prstGeom>
          <a:solidFill>
            <a:schemeClr val="bg1"/>
          </a:solidFill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4516032" y="44624"/>
            <a:ext cx="704040" cy="1323439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nl-NL" sz="8000" b="1" cap="none" spc="0" dirty="0" smtClean="0">
                <a:ln>
                  <a:solidFill>
                    <a:srgbClr val="FFCCFF"/>
                  </a:solidFill>
                  <a:prstDash val="solid"/>
                </a:ln>
                <a:solidFill>
                  <a:srgbClr val="9933FF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7</a:t>
            </a:r>
            <a:endParaRPr lang="nl-NL" sz="8000" b="1" cap="none" spc="0" dirty="0">
              <a:ln>
                <a:solidFill>
                  <a:srgbClr val="FFCCFF"/>
                </a:solidFill>
                <a:prstDash val="solid"/>
              </a:ln>
              <a:solidFill>
                <a:srgbClr val="9933FF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grpSp>
        <p:nvGrpSpPr>
          <p:cNvPr id="3" name="Groep 54"/>
          <p:cNvGrpSpPr/>
          <p:nvPr/>
        </p:nvGrpSpPr>
        <p:grpSpPr>
          <a:xfrm>
            <a:off x="611560" y="3861048"/>
            <a:ext cx="2376264" cy="2088232"/>
            <a:chOff x="611560" y="3861048"/>
            <a:chExt cx="2376264" cy="2088232"/>
          </a:xfrm>
        </p:grpSpPr>
        <p:sp>
          <p:nvSpPr>
            <p:cNvPr id="20" name="Afgeronde rechthoek 19"/>
            <p:cNvSpPr/>
            <p:nvPr/>
          </p:nvSpPr>
          <p:spPr>
            <a:xfrm>
              <a:off x="611560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433735" y="4149080"/>
              <a:ext cx="675398" cy="1440000"/>
            </a:xfrm>
            <a:prstGeom prst="rect">
              <a:avLst/>
            </a:prstGeom>
            <a:noFill/>
          </p:spPr>
        </p:pic>
      </p:grpSp>
      <p:grpSp>
        <p:nvGrpSpPr>
          <p:cNvPr id="4" name="Groep 56"/>
          <p:cNvGrpSpPr/>
          <p:nvPr/>
        </p:nvGrpSpPr>
        <p:grpSpPr>
          <a:xfrm>
            <a:off x="6084168" y="3861048"/>
            <a:ext cx="2367880" cy="2088232"/>
            <a:chOff x="6156176" y="3861048"/>
            <a:chExt cx="2367880" cy="2088232"/>
          </a:xfrm>
        </p:grpSpPr>
        <p:sp>
          <p:nvSpPr>
            <p:cNvPr id="25" name="Afgeronde rechthoek 24"/>
            <p:cNvSpPr/>
            <p:nvPr/>
          </p:nvSpPr>
          <p:spPr>
            <a:xfrm>
              <a:off x="6156176" y="3861048"/>
              <a:ext cx="2367880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53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6894433" y="4149080"/>
              <a:ext cx="937358" cy="1440000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79512" y="3356992"/>
            <a:ext cx="1248786" cy="1136114"/>
          </a:xfrm>
          <a:prstGeom prst="rect">
            <a:avLst/>
          </a:prstGeom>
        </p:spPr>
      </p:pic>
      <p:pic>
        <p:nvPicPr>
          <p:cNvPr id="14338" name="Picture 2" descr="D:\milou\website\tekeningen - kleur\thema's\seizoenen\zomer\zandkasteel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5576" y="1844824"/>
            <a:ext cx="957061" cy="885900"/>
          </a:xfrm>
          <a:prstGeom prst="rect">
            <a:avLst/>
          </a:prstGeom>
          <a:noFill/>
        </p:spPr>
      </p:pic>
      <p:pic>
        <p:nvPicPr>
          <p:cNvPr id="18" name="Picture 2" descr="D:\milou\website\tekeningen - kleur\thema's\seizoenen\zomer\zandkasteel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63688" y="1844824"/>
            <a:ext cx="957061" cy="885900"/>
          </a:xfrm>
          <a:prstGeom prst="rect">
            <a:avLst/>
          </a:prstGeom>
          <a:noFill/>
        </p:spPr>
      </p:pic>
      <p:pic>
        <p:nvPicPr>
          <p:cNvPr id="24" name="Picture 2" descr="D:\milou\website\tekeningen - kleur\thema's\seizoenen\zomer\zandkasteel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96136" y="1844824"/>
            <a:ext cx="957061" cy="885900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zandkasteel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88024" y="1844824"/>
            <a:ext cx="957061" cy="885900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zandkasteel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79912" y="1844824"/>
            <a:ext cx="957061" cy="885900"/>
          </a:xfrm>
          <a:prstGeom prst="rect">
            <a:avLst/>
          </a:prstGeom>
          <a:noFill/>
        </p:spPr>
      </p:pic>
      <p:pic>
        <p:nvPicPr>
          <p:cNvPr id="29" name="Picture 2" descr="D:\milou\website\tekeningen - kleur\thema's\seizoenen\zomer\zandkasteel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771800" y="1844824"/>
            <a:ext cx="957061" cy="8859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55"/>
          <p:cNvGrpSpPr/>
          <p:nvPr/>
        </p:nvGrpSpPr>
        <p:grpSpPr>
          <a:xfrm>
            <a:off x="3347864" y="3861048"/>
            <a:ext cx="2376264" cy="2088232"/>
            <a:chOff x="3347864" y="3861048"/>
            <a:chExt cx="2376264" cy="2088232"/>
          </a:xfrm>
        </p:grpSpPr>
        <p:sp>
          <p:nvSpPr>
            <p:cNvPr id="21" name="Afgeronde rechthoek 20"/>
            <p:cNvSpPr/>
            <p:nvPr/>
          </p:nvSpPr>
          <p:spPr>
            <a:xfrm>
              <a:off x="3347864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072405" y="4149080"/>
              <a:ext cx="937358" cy="1440000"/>
            </a:xfrm>
            <a:prstGeom prst="rect">
              <a:avLst/>
            </a:prstGeom>
            <a:noFill/>
          </p:spPr>
        </p:pic>
      </p:grp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54868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Vul aan tot: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0" name="Afgeronde rechthoek 29"/>
          <p:cNvSpPr/>
          <p:nvPr/>
        </p:nvSpPr>
        <p:spPr>
          <a:xfrm>
            <a:off x="611560" y="1340768"/>
            <a:ext cx="7920880" cy="2088232"/>
          </a:xfrm>
          <a:prstGeom prst="roundRect">
            <a:avLst/>
          </a:prstGeom>
          <a:solidFill>
            <a:schemeClr val="bg1"/>
          </a:solidFill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4516032" y="44624"/>
            <a:ext cx="704040" cy="1323439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nl-NL" sz="8000" b="1" cap="none" spc="0" dirty="0" smtClean="0">
                <a:ln>
                  <a:solidFill>
                    <a:srgbClr val="FFCCFF"/>
                  </a:solidFill>
                  <a:prstDash val="solid"/>
                </a:ln>
                <a:solidFill>
                  <a:srgbClr val="9933FF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3</a:t>
            </a:r>
            <a:endParaRPr lang="nl-NL" sz="8000" b="1" cap="none" spc="0" dirty="0">
              <a:ln>
                <a:solidFill>
                  <a:srgbClr val="FFCCFF"/>
                </a:solidFill>
                <a:prstDash val="solid"/>
              </a:ln>
              <a:solidFill>
                <a:srgbClr val="9933FF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grpSp>
        <p:nvGrpSpPr>
          <p:cNvPr id="3" name="Groep 54"/>
          <p:cNvGrpSpPr/>
          <p:nvPr/>
        </p:nvGrpSpPr>
        <p:grpSpPr>
          <a:xfrm>
            <a:off x="611560" y="3861048"/>
            <a:ext cx="2376264" cy="2088232"/>
            <a:chOff x="611560" y="3861048"/>
            <a:chExt cx="2376264" cy="2088232"/>
          </a:xfrm>
        </p:grpSpPr>
        <p:sp>
          <p:nvSpPr>
            <p:cNvPr id="20" name="Afgeronde rechthoek 19"/>
            <p:cNvSpPr/>
            <p:nvPr/>
          </p:nvSpPr>
          <p:spPr>
            <a:xfrm>
              <a:off x="611560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275125" y="4172958"/>
              <a:ext cx="992619" cy="1392244"/>
            </a:xfrm>
            <a:prstGeom prst="rect">
              <a:avLst/>
            </a:prstGeom>
            <a:noFill/>
          </p:spPr>
        </p:pic>
      </p:grpSp>
      <p:grpSp>
        <p:nvGrpSpPr>
          <p:cNvPr id="4" name="Groep 56"/>
          <p:cNvGrpSpPr/>
          <p:nvPr/>
        </p:nvGrpSpPr>
        <p:grpSpPr>
          <a:xfrm>
            <a:off x="6084168" y="3861048"/>
            <a:ext cx="2367880" cy="2088232"/>
            <a:chOff x="6156176" y="3861048"/>
            <a:chExt cx="2367880" cy="2088232"/>
          </a:xfrm>
        </p:grpSpPr>
        <p:sp>
          <p:nvSpPr>
            <p:cNvPr id="25" name="Afgeronde rechthoek 24"/>
            <p:cNvSpPr/>
            <p:nvPr/>
          </p:nvSpPr>
          <p:spPr>
            <a:xfrm>
              <a:off x="6156176" y="3861048"/>
              <a:ext cx="2367880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53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7025413" y="4149080"/>
              <a:ext cx="675398" cy="1440000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987824" y="3356992"/>
            <a:ext cx="1248786" cy="1136114"/>
          </a:xfrm>
          <a:prstGeom prst="rect">
            <a:avLst/>
          </a:prstGeom>
        </p:spPr>
      </p:pic>
      <p:pic>
        <p:nvPicPr>
          <p:cNvPr id="15362" name="Picture 2" descr="D:\milou\website\tekeningen - kleur\thema's\seizoenen\zomer\zwempak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71600" y="1700808"/>
            <a:ext cx="576064" cy="121872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55"/>
          <p:cNvGrpSpPr/>
          <p:nvPr/>
        </p:nvGrpSpPr>
        <p:grpSpPr>
          <a:xfrm>
            <a:off x="3347864" y="3861048"/>
            <a:ext cx="2376264" cy="2088232"/>
            <a:chOff x="3347864" y="3861048"/>
            <a:chExt cx="2376264" cy="2088232"/>
          </a:xfrm>
        </p:grpSpPr>
        <p:sp>
          <p:nvSpPr>
            <p:cNvPr id="21" name="Afgeronde rechthoek 20"/>
            <p:cNvSpPr/>
            <p:nvPr/>
          </p:nvSpPr>
          <p:spPr>
            <a:xfrm>
              <a:off x="3347864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067943" y="4149080"/>
              <a:ext cx="946283" cy="1440000"/>
            </a:xfrm>
            <a:prstGeom prst="rect">
              <a:avLst/>
            </a:prstGeom>
            <a:noFill/>
          </p:spPr>
        </p:pic>
      </p:grp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54868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Vul aan tot: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0" name="Afgeronde rechthoek 29"/>
          <p:cNvSpPr/>
          <p:nvPr/>
        </p:nvSpPr>
        <p:spPr>
          <a:xfrm>
            <a:off x="611560" y="1340768"/>
            <a:ext cx="7920880" cy="2088232"/>
          </a:xfrm>
          <a:prstGeom prst="roundRect">
            <a:avLst/>
          </a:prstGeom>
          <a:solidFill>
            <a:schemeClr val="bg1"/>
          </a:solidFill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4256346" y="44624"/>
            <a:ext cx="1223412" cy="1323439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nl-NL" sz="8000" b="1" cap="none" spc="0" dirty="0" smtClean="0">
                <a:ln>
                  <a:solidFill>
                    <a:srgbClr val="FFCCFF"/>
                  </a:solidFill>
                  <a:prstDash val="solid"/>
                </a:ln>
                <a:solidFill>
                  <a:srgbClr val="9933FF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10</a:t>
            </a:r>
            <a:endParaRPr lang="nl-NL" sz="8000" b="1" cap="none" spc="0" dirty="0">
              <a:ln>
                <a:solidFill>
                  <a:srgbClr val="FFCCFF"/>
                </a:solidFill>
                <a:prstDash val="solid"/>
              </a:ln>
              <a:solidFill>
                <a:srgbClr val="9933FF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grpSp>
        <p:nvGrpSpPr>
          <p:cNvPr id="3" name="Groep 54"/>
          <p:cNvGrpSpPr/>
          <p:nvPr/>
        </p:nvGrpSpPr>
        <p:grpSpPr>
          <a:xfrm>
            <a:off x="611560" y="3861048"/>
            <a:ext cx="2376264" cy="2088232"/>
            <a:chOff x="611560" y="3861048"/>
            <a:chExt cx="2376264" cy="2088232"/>
          </a:xfrm>
        </p:grpSpPr>
        <p:sp>
          <p:nvSpPr>
            <p:cNvPr id="20" name="Afgeronde rechthoek 19"/>
            <p:cNvSpPr/>
            <p:nvPr/>
          </p:nvSpPr>
          <p:spPr>
            <a:xfrm>
              <a:off x="611560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275125" y="4149080"/>
              <a:ext cx="992619" cy="1440000"/>
            </a:xfrm>
            <a:prstGeom prst="rect">
              <a:avLst/>
            </a:prstGeom>
            <a:noFill/>
          </p:spPr>
        </p:pic>
      </p:grpSp>
      <p:grpSp>
        <p:nvGrpSpPr>
          <p:cNvPr id="4" name="Groep 56"/>
          <p:cNvGrpSpPr/>
          <p:nvPr/>
        </p:nvGrpSpPr>
        <p:grpSpPr>
          <a:xfrm>
            <a:off x="6084168" y="3861048"/>
            <a:ext cx="2367880" cy="2088232"/>
            <a:chOff x="6156176" y="3861048"/>
            <a:chExt cx="2367880" cy="2088232"/>
          </a:xfrm>
        </p:grpSpPr>
        <p:sp>
          <p:nvSpPr>
            <p:cNvPr id="25" name="Afgeronde rechthoek 24"/>
            <p:cNvSpPr/>
            <p:nvPr/>
          </p:nvSpPr>
          <p:spPr>
            <a:xfrm>
              <a:off x="6156176" y="3861048"/>
              <a:ext cx="2367880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53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6876256" y="4149080"/>
              <a:ext cx="973712" cy="1440000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724128" y="3356992"/>
            <a:ext cx="1248786" cy="1136114"/>
          </a:xfrm>
          <a:prstGeom prst="rect">
            <a:avLst/>
          </a:prstGeom>
        </p:spPr>
      </p:pic>
      <p:pic>
        <p:nvPicPr>
          <p:cNvPr id="16386" name="Picture 2" descr="D:\milou\website\tekeningen - kleur\thema's\seizoenen\zomer\sandaal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71600" y="1988840"/>
            <a:ext cx="511557" cy="915665"/>
          </a:xfrm>
          <a:prstGeom prst="rect">
            <a:avLst/>
          </a:prstGeom>
          <a:noFill/>
        </p:spPr>
      </p:pic>
      <p:pic>
        <p:nvPicPr>
          <p:cNvPr id="18" name="Picture 2" descr="D:\milou\website\tekeningen - kleur\thema's\seizoenen\zomer\sandaal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619672" y="1988840"/>
            <a:ext cx="511557" cy="91566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55"/>
          <p:cNvGrpSpPr/>
          <p:nvPr/>
        </p:nvGrpSpPr>
        <p:grpSpPr>
          <a:xfrm>
            <a:off x="3347864" y="3861048"/>
            <a:ext cx="2376264" cy="2088232"/>
            <a:chOff x="3347864" y="3861048"/>
            <a:chExt cx="2376264" cy="2088232"/>
          </a:xfrm>
        </p:grpSpPr>
        <p:sp>
          <p:nvSpPr>
            <p:cNvPr id="21" name="Afgeronde rechthoek 20"/>
            <p:cNvSpPr/>
            <p:nvPr/>
          </p:nvSpPr>
          <p:spPr>
            <a:xfrm>
              <a:off x="3347864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923928" y="4221088"/>
              <a:ext cx="1083429" cy="1440000"/>
            </a:xfrm>
            <a:prstGeom prst="rect">
              <a:avLst/>
            </a:prstGeom>
            <a:noFill/>
          </p:spPr>
        </p:pic>
      </p:grp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54868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Vul aan tot: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0" name="Afgeronde rechthoek 29"/>
          <p:cNvSpPr/>
          <p:nvPr/>
        </p:nvSpPr>
        <p:spPr>
          <a:xfrm>
            <a:off x="611560" y="1340768"/>
            <a:ext cx="7920880" cy="2088232"/>
          </a:xfrm>
          <a:prstGeom prst="roundRect">
            <a:avLst/>
          </a:prstGeom>
          <a:solidFill>
            <a:schemeClr val="bg1"/>
          </a:solidFill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4516032" y="44624"/>
            <a:ext cx="704040" cy="1323439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nl-NL" sz="8000" b="1" cap="none" spc="0" dirty="0" smtClean="0">
                <a:ln>
                  <a:solidFill>
                    <a:srgbClr val="FFCCFF"/>
                  </a:solidFill>
                  <a:prstDash val="solid"/>
                </a:ln>
                <a:solidFill>
                  <a:srgbClr val="9933FF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6</a:t>
            </a:r>
            <a:endParaRPr lang="nl-NL" sz="8000" b="1" cap="none" spc="0" dirty="0">
              <a:ln>
                <a:solidFill>
                  <a:srgbClr val="FFCCFF"/>
                </a:solidFill>
                <a:prstDash val="solid"/>
              </a:ln>
              <a:solidFill>
                <a:srgbClr val="9933FF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grpSp>
        <p:nvGrpSpPr>
          <p:cNvPr id="3" name="Groep 54"/>
          <p:cNvGrpSpPr/>
          <p:nvPr/>
        </p:nvGrpSpPr>
        <p:grpSpPr>
          <a:xfrm>
            <a:off x="611560" y="3861048"/>
            <a:ext cx="2376264" cy="2088232"/>
            <a:chOff x="611560" y="3861048"/>
            <a:chExt cx="2376264" cy="2088232"/>
          </a:xfrm>
        </p:grpSpPr>
        <p:sp>
          <p:nvSpPr>
            <p:cNvPr id="20" name="Afgeronde rechthoek 19"/>
            <p:cNvSpPr/>
            <p:nvPr/>
          </p:nvSpPr>
          <p:spPr>
            <a:xfrm>
              <a:off x="611560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284577" y="4149080"/>
              <a:ext cx="973714" cy="1440000"/>
            </a:xfrm>
            <a:prstGeom prst="rect">
              <a:avLst/>
            </a:prstGeom>
            <a:noFill/>
          </p:spPr>
        </p:pic>
      </p:grpSp>
      <p:grpSp>
        <p:nvGrpSpPr>
          <p:cNvPr id="4" name="Groep 56"/>
          <p:cNvGrpSpPr/>
          <p:nvPr/>
        </p:nvGrpSpPr>
        <p:grpSpPr>
          <a:xfrm>
            <a:off x="6084168" y="3861048"/>
            <a:ext cx="2367880" cy="2088232"/>
            <a:chOff x="6156176" y="3861048"/>
            <a:chExt cx="2367880" cy="2088232"/>
          </a:xfrm>
        </p:grpSpPr>
        <p:sp>
          <p:nvSpPr>
            <p:cNvPr id="25" name="Afgeronde rechthoek 24"/>
            <p:cNvSpPr/>
            <p:nvPr/>
          </p:nvSpPr>
          <p:spPr>
            <a:xfrm>
              <a:off x="6156176" y="3861048"/>
              <a:ext cx="2367880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53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6876256" y="4186216"/>
              <a:ext cx="1026667" cy="1440000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79512" y="3356992"/>
            <a:ext cx="1248786" cy="1136114"/>
          </a:xfrm>
          <a:prstGeom prst="rect">
            <a:avLst/>
          </a:prstGeom>
        </p:spPr>
      </p:pic>
      <p:pic>
        <p:nvPicPr>
          <p:cNvPr id="17410" name="Picture 2" descr="D:\milou\website\tekeningen - kleur\thema's\seizoenen\zomer\ijs 2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7584" y="1844824"/>
            <a:ext cx="643695" cy="118070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55"/>
          <p:cNvGrpSpPr/>
          <p:nvPr/>
        </p:nvGrpSpPr>
        <p:grpSpPr>
          <a:xfrm>
            <a:off x="3347864" y="3861048"/>
            <a:ext cx="2376264" cy="2088232"/>
            <a:chOff x="3347864" y="3861048"/>
            <a:chExt cx="2376264" cy="2088232"/>
          </a:xfrm>
        </p:grpSpPr>
        <p:sp>
          <p:nvSpPr>
            <p:cNvPr id="21" name="Afgeronde rechthoek 20"/>
            <p:cNvSpPr/>
            <p:nvPr/>
          </p:nvSpPr>
          <p:spPr>
            <a:xfrm>
              <a:off x="3347864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995936" y="4221088"/>
              <a:ext cx="1083429" cy="1440000"/>
            </a:xfrm>
            <a:prstGeom prst="rect">
              <a:avLst/>
            </a:prstGeom>
            <a:noFill/>
          </p:spPr>
        </p:pic>
      </p:grp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54868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Vul aan tot: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0" name="Afgeronde rechthoek 29"/>
          <p:cNvSpPr/>
          <p:nvPr/>
        </p:nvSpPr>
        <p:spPr>
          <a:xfrm>
            <a:off x="611560" y="1340768"/>
            <a:ext cx="7920880" cy="2088232"/>
          </a:xfrm>
          <a:prstGeom prst="roundRect">
            <a:avLst/>
          </a:prstGeom>
          <a:solidFill>
            <a:schemeClr val="bg1"/>
          </a:solidFill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4516032" y="44624"/>
            <a:ext cx="704040" cy="1323439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nl-NL" sz="8000" b="1" cap="none" spc="0" dirty="0" smtClean="0">
                <a:ln>
                  <a:solidFill>
                    <a:srgbClr val="FFCCFF"/>
                  </a:solidFill>
                  <a:prstDash val="solid"/>
                </a:ln>
                <a:solidFill>
                  <a:srgbClr val="9933FF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8</a:t>
            </a:r>
            <a:endParaRPr lang="nl-NL" sz="8000" b="1" cap="none" spc="0" dirty="0">
              <a:ln>
                <a:solidFill>
                  <a:srgbClr val="FFCCFF"/>
                </a:solidFill>
                <a:prstDash val="solid"/>
              </a:ln>
              <a:solidFill>
                <a:srgbClr val="9933FF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grpSp>
        <p:nvGrpSpPr>
          <p:cNvPr id="3" name="Groep 54"/>
          <p:cNvGrpSpPr/>
          <p:nvPr/>
        </p:nvGrpSpPr>
        <p:grpSpPr>
          <a:xfrm>
            <a:off x="611560" y="3861048"/>
            <a:ext cx="2376264" cy="2088232"/>
            <a:chOff x="611560" y="3861048"/>
            <a:chExt cx="2376264" cy="2088232"/>
          </a:xfrm>
        </p:grpSpPr>
        <p:sp>
          <p:nvSpPr>
            <p:cNvPr id="20" name="Afgeronde rechthoek 19"/>
            <p:cNvSpPr/>
            <p:nvPr/>
          </p:nvSpPr>
          <p:spPr>
            <a:xfrm>
              <a:off x="611560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275125" y="4172958"/>
              <a:ext cx="1026667" cy="1440000"/>
            </a:xfrm>
            <a:prstGeom prst="rect">
              <a:avLst/>
            </a:prstGeom>
            <a:noFill/>
          </p:spPr>
        </p:pic>
      </p:grpSp>
      <p:grpSp>
        <p:nvGrpSpPr>
          <p:cNvPr id="4" name="Groep 56"/>
          <p:cNvGrpSpPr/>
          <p:nvPr/>
        </p:nvGrpSpPr>
        <p:grpSpPr>
          <a:xfrm>
            <a:off x="6084168" y="3861048"/>
            <a:ext cx="2367880" cy="2088232"/>
            <a:chOff x="6156176" y="3861048"/>
            <a:chExt cx="2367880" cy="2088232"/>
          </a:xfrm>
        </p:grpSpPr>
        <p:sp>
          <p:nvSpPr>
            <p:cNvPr id="25" name="Afgeronde rechthoek 24"/>
            <p:cNvSpPr/>
            <p:nvPr/>
          </p:nvSpPr>
          <p:spPr>
            <a:xfrm>
              <a:off x="6156176" y="3861048"/>
              <a:ext cx="2367880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53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6876256" y="4149082"/>
              <a:ext cx="973712" cy="1439996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987824" y="3356992"/>
            <a:ext cx="1248786" cy="1136114"/>
          </a:xfrm>
          <a:prstGeom prst="rect">
            <a:avLst/>
          </a:prstGeom>
        </p:spPr>
      </p:pic>
      <p:pic>
        <p:nvPicPr>
          <p:cNvPr id="18434" name="Picture 2" descr="D:\milou\website\tekeningen - kleur\thema's\seizoenen\zomer\boom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7584" y="1916832"/>
            <a:ext cx="825190" cy="899220"/>
          </a:xfrm>
          <a:prstGeom prst="rect">
            <a:avLst/>
          </a:prstGeom>
          <a:noFill/>
        </p:spPr>
      </p:pic>
      <p:pic>
        <p:nvPicPr>
          <p:cNvPr id="18" name="Picture 2" descr="D:\milou\website\tekeningen - kleur\thema's\seizoenen\zomer\boom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63888" y="1916832"/>
            <a:ext cx="825190" cy="899220"/>
          </a:xfrm>
          <a:prstGeom prst="rect">
            <a:avLst/>
          </a:prstGeom>
          <a:noFill/>
        </p:spPr>
      </p:pic>
      <p:pic>
        <p:nvPicPr>
          <p:cNvPr id="24" name="Picture 2" descr="D:\milou\website\tekeningen - kleur\thema's\seizoenen\zomer\boom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30586" y="1916832"/>
            <a:ext cx="825190" cy="899220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boom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666690" y="1916832"/>
            <a:ext cx="825190" cy="89922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ep 55"/>
          <p:cNvGrpSpPr/>
          <p:nvPr/>
        </p:nvGrpSpPr>
        <p:grpSpPr>
          <a:xfrm>
            <a:off x="3347864" y="3861048"/>
            <a:ext cx="2376264" cy="2088232"/>
            <a:chOff x="3347864" y="3861048"/>
            <a:chExt cx="2376264" cy="2088232"/>
          </a:xfrm>
        </p:grpSpPr>
        <p:sp>
          <p:nvSpPr>
            <p:cNvPr id="21" name="Afgeronde rechthoek 20"/>
            <p:cNvSpPr/>
            <p:nvPr/>
          </p:nvSpPr>
          <p:spPr>
            <a:xfrm>
              <a:off x="3347864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923928" y="4918491"/>
              <a:ext cx="432048" cy="370326"/>
            </a:xfrm>
            <a:prstGeom prst="rect">
              <a:avLst/>
            </a:prstGeom>
            <a:noFill/>
          </p:spPr>
        </p:pic>
        <p:pic>
          <p:nvPicPr>
            <p:cNvPr id="44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788024" y="5062507"/>
              <a:ext cx="432048" cy="370326"/>
            </a:xfrm>
            <a:prstGeom prst="rect">
              <a:avLst/>
            </a:prstGeom>
            <a:noFill/>
          </p:spPr>
        </p:pic>
        <p:pic>
          <p:nvPicPr>
            <p:cNvPr id="45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572000" y="4126403"/>
              <a:ext cx="432048" cy="370326"/>
            </a:xfrm>
            <a:prstGeom prst="rect">
              <a:avLst/>
            </a:prstGeom>
            <a:noFill/>
          </p:spPr>
        </p:pic>
      </p:grp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54868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Vul aan tot: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0" name="Afgeronde rechthoek 29"/>
          <p:cNvSpPr/>
          <p:nvPr/>
        </p:nvSpPr>
        <p:spPr>
          <a:xfrm>
            <a:off x="611560" y="1340768"/>
            <a:ext cx="7920880" cy="2088232"/>
          </a:xfrm>
          <a:prstGeom prst="roundRect">
            <a:avLst/>
          </a:prstGeom>
          <a:solidFill>
            <a:schemeClr val="bg1"/>
          </a:solidFill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4516032" y="44624"/>
            <a:ext cx="704040" cy="1323439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nl-NL" sz="8000" b="1" cap="none" spc="0" dirty="0" smtClean="0">
                <a:ln>
                  <a:solidFill>
                    <a:srgbClr val="FFCCFF"/>
                  </a:solidFill>
                  <a:prstDash val="solid"/>
                </a:ln>
                <a:solidFill>
                  <a:srgbClr val="9933FF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3</a:t>
            </a:r>
            <a:endParaRPr lang="nl-NL" sz="8000" b="1" cap="none" spc="0" dirty="0">
              <a:ln>
                <a:solidFill>
                  <a:srgbClr val="FFCCFF"/>
                </a:solidFill>
                <a:prstDash val="solid"/>
              </a:ln>
              <a:solidFill>
                <a:srgbClr val="9933FF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grpSp>
        <p:nvGrpSpPr>
          <p:cNvPr id="55" name="Groep 54"/>
          <p:cNvGrpSpPr/>
          <p:nvPr/>
        </p:nvGrpSpPr>
        <p:grpSpPr>
          <a:xfrm>
            <a:off x="611560" y="3861048"/>
            <a:ext cx="2376264" cy="2088232"/>
            <a:chOff x="611560" y="3861048"/>
            <a:chExt cx="2376264" cy="2088232"/>
          </a:xfrm>
        </p:grpSpPr>
        <p:sp>
          <p:nvSpPr>
            <p:cNvPr id="20" name="Afgeronde rechthoek 19"/>
            <p:cNvSpPr/>
            <p:nvPr/>
          </p:nvSpPr>
          <p:spPr>
            <a:xfrm>
              <a:off x="611560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9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4630459"/>
              <a:ext cx="432048" cy="370326"/>
            </a:xfrm>
            <a:prstGeom prst="rect">
              <a:avLst/>
            </a:prstGeom>
            <a:noFill/>
          </p:spPr>
        </p:pic>
      </p:grpSp>
      <p:grpSp>
        <p:nvGrpSpPr>
          <p:cNvPr id="57" name="Groep 56"/>
          <p:cNvGrpSpPr/>
          <p:nvPr/>
        </p:nvGrpSpPr>
        <p:grpSpPr>
          <a:xfrm>
            <a:off x="6084168" y="3861048"/>
            <a:ext cx="2367880" cy="2088232"/>
            <a:chOff x="6156176" y="3861048"/>
            <a:chExt cx="2367880" cy="2088232"/>
          </a:xfrm>
        </p:grpSpPr>
        <p:sp>
          <p:nvSpPr>
            <p:cNvPr id="25" name="Afgeronde rechthoek 24"/>
            <p:cNvSpPr/>
            <p:nvPr/>
          </p:nvSpPr>
          <p:spPr>
            <a:xfrm>
              <a:off x="6156176" y="3861048"/>
              <a:ext cx="2367880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668344" y="4270419"/>
              <a:ext cx="432048" cy="370326"/>
            </a:xfrm>
            <a:prstGeom prst="rect">
              <a:avLst/>
            </a:prstGeom>
            <a:noFill/>
          </p:spPr>
        </p:pic>
        <p:pic>
          <p:nvPicPr>
            <p:cNvPr id="5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804248" y="5134515"/>
              <a:ext cx="432048" cy="370326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520" y="3356992"/>
            <a:ext cx="1248786" cy="1136114"/>
          </a:xfrm>
          <a:prstGeom prst="rect">
            <a:avLst/>
          </a:prstGeom>
        </p:spPr>
      </p:pic>
      <p:pic>
        <p:nvPicPr>
          <p:cNvPr id="2050" name="Picture 2" descr="D:\milou\website\tekeningen - kleur\thema's\seizoenen\zomer\bij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43608" y="1916832"/>
            <a:ext cx="929444" cy="796975"/>
          </a:xfrm>
          <a:prstGeom prst="rect">
            <a:avLst/>
          </a:prstGeom>
          <a:noFill/>
        </p:spPr>
      </p:pic>
      <p:pic>
        <p:nvPicPr>
          <p:cNvPr id="36" name="Picture 2" descr="D:\milou\website\tekeningen - kleur\thema's\seizoenen\zomer\bij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51720" y="1916832"/>
            <a:ext cx="929444" cy="79697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55"/>
          <p:cNvGrpSpPr/>
          <p:nvPr/>
        </p:nvGrpSpPr>
        <p:grpSpPr>
          <a:xfrm>
            <a:off x="3347864" y="3861048"/>
            <a:ext cx="2376264" cy="2088232"/>
            <a:chOff x="3347864" y="3861048"/>
            <a:chExt cx="2376264" cy="2088232"/>
          </a:xfrm>
        </p:grpSpPr>
        <p:sp>
          <p:nvSpPr>
            <p:cNvPr id="21" name="Afgeronde rechthoek 20"/>
            <p:cNvSpPr/>
            <p:nvPr/>
          </p:nvSpPr>
          <p:spPr>
            <a:xfrm>
              <a:off x="3347864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072405" y="4149080"/>
              <a:ext cx="937358" cy="1440000"/>
            </a:xfrm>
            <a:prstGeom prst="rect">
              <a:avLst/>
            </a:prstGeom>
            <a:noFill/>
          </p:spPr>
        </p:pic>
      </p:grp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54868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Vul aan tot: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0" name="Afgeronde rechthoek 29"/>
          <p:cNvSpPr/>
          <p:nvPr/>
        </p:nvSpPr>
        <p:spPr>
          <a:xfrm>
            <a:off x="611560" y="1340768"/>
            <a:ext cx="7920880" cy="2088232"/>
          </a:xfrm>
          <a:prstGeom prst="roundRect">
            <a:avLst/>
          </a:prstGeom>
          <a:solidFill>
            <a:schemeClr val="bg1"/>
          </a:solidFill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4516032" y="44624"/>
            <a:ext cx="704040" cy="1323439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nl-NL" sz="8000" b="1" cap="none" spc="0" dirty="0" smtClean="0">
                <a:ln>
                  <a:solidFill>
                    <a:srgbClr val="FFCCFF"/>
                  </a:solidFill>
                  <a:prstDash val="solid"/>
                </a:ln>
                <a:solidFill>
                  <a:srgbClr val="9933FF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4</a:t>
            </a:r>
            <a:endParaRPr lang="nl-NL" sz="8000" b="1" cap="none" spc="0" dirty="0">
              <a:ln>
                <a:solidFill>
                  <a:srgbClr val="FFCCFF"/>
                </a:solidFill>
                <a:prstDash val="solid"/>
              </a:ln>
              <a:solidFill>
                <a:srgbClr val="9933FF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grpSp>
        <p:nvGrpSpPr>
          <p:cNvPr id="3" name="Groep 54"/>
          <p:cNvGrpSpPr/>
          <p:nvPr/>
        </p:nvGrpSpPr>
        <p:grpSpPr>
          <a:xfrm>
            <a:off x="611560" y="3861048"/>
            <a:ext cx="2376264" cy="2088232"/>
            <a:chOff x="611560" y="3861048"/>
            <a:chExt cx="2376264" cy="2088232"/>
          </a:xfrm>
        </p:grpSpPr>
        <p:sp>
          <p:nvSpPr>
            <p:cNvPr id="20" name="Afgeronde rechthoek 19"/>
            <p:cNvSpPr/>
            <p:nvPr/>
          </p:nvSpPr>
          <p:spPr>
            <a:xfrm>
              <a:off x="611560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275125" y="4209427"/>
              <a:ext cx="1083429" cy="1440000"/>
            </a:xfrm>
            <a:prstGeom prst="rect">
              <a:avLst/>
            </a:prstGeom>
            <a:noFill/>
          </p:spPr>
        </p:pic>
      </p:grpSp>
      <p:grpSp>
        <p:nvGrpSpPr>
          <p:cNvPr id="4" name="Groep 56"/>
          <p:cNvGrpSpPr/>
          <p:nvPr/>
        </p:nvGrpSpPr>
        <p:grpSpPr>
          <a:xfrm>
            <a:off x="6084168" y="3861048"/>
            <a:ext cx="2367880" cy="2088232"/>
            <a:chOff x="6156176" y="3861048"/>
            <a:chExt cx="2367880" cy="2088232"/>
          </a:xfrm>
        </p:grpSpPr>
        <p:sp>
          <p:nvSpPr>
            <p:cNvPr id="25" name="Afgeronde rechthoek 24"/>
            <p:cNvSpPr/>
            <p:nvPr/>
          </p:nvSpPr>
          <p:spPr>
            <a:xfrm>
              <a:off x="6156176" y="3861048"/>
              <a:ext cx="2367880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53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6876256" y="4186216"/>
              <a:ext cx="1026667" cy="1440000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724128" y="3356992"/>
            <a:ext cx="1248786" cy="1136114"/>
          </a:xfrm>
          <a:prstGeom prst="rect">
            <a:avLst/>
          </a:prstGeom>
        </p:spPr>
      </p:pic>
      <p:pic>
        <p:nvPicPr>
          <p:cNvPr id="19458" name="Picture 2" descr="D:\milou\website\tekeningen - kleur\thema's\seizoenen\zomer\barbecue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043608" y="1916832"/>
            <a:ext cx="676658" cy="105040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3" name="Rechthoek 2"/>
          <p:cNvSpPr/>
          <p:nvPr/>
        </p:nvSpPr>
        <p:spPr>
          <a:xfrm>
            <a:off x="683568" y="2348880"/>
            <a:ext cx="792087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96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66CC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Goed gedaan!</a:t>
            </a:r>
            <a:endParaRPr lang="nl-NL" sz="96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FF66CC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5" name="Actieknop: Introductiepagina 4">
            <a:hlinkClick r:id="" action="ppaction://hlinkshowjump?jump=firstslide" highlightClick="1"/>
          </p:cNvPr>
          <p:cNvSpPr/>
          <p:nvPr/>
        </p:nvSpPr>
        <p:spPr>
          <a:xfrm>
            <a:off x="7812360" y="5589240"/>
            <a:ext cx="1080120" cy="1052736"/>
          </a:xfrm>
          <a:prstGeom prst="actionButtonHome">
            <a:avLst/>
          </a:prstGeom>
          <a:solidFill>
            <a:srgbClr val="9933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0482" name="Picture 2" descr="D:\milou\website\tekeningen - kleur\thema's\seizoenen\zomer\bij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1268760"/>
            <a:ext cx="1098946" cy="942319"/>
          </a:xfrm>
          <a:prstGeom prst="rect">
            <a:avLst/>
          </a:prstGeom>
          <a:noFill/>
        </p:spPr>
      </p:pic>
      <p:pic>
        <p:nvPicPr>
          <p:cNvPr id="20483" name="Picture 3" descr="D:\milou\website\tekeningen - kleur\thema's\seizoenen\zomer\ker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548680"/>
            <a:ext cx="1121256" cy="1320627"/>
          </a:xfrm>
          <a:prstGeom prst="rect">
            <a:avLst/>
          </a:prstGeom>
          <a:noFill/>
        </p:spPr>
      </p:pic>
      <p:pic>
        <p:nvPicPr>
          <p:cNvPr id="20484" name="Picture 4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4005064"/>
            <a:ext cx="982941" cy="1752675"/>
          </a:xfrm>
          <a:prstGeom prst="rect">
            <a:avLst/>
          </a:prstGeom>
          <a:noFill/>
        </p:spPr>
      </p:pic>
      <p:pic>
        <p:nvPicPr>
          <p:cNvPr id="20485" name="Picture 5" descr="D:\milou\website\tekeningen - kleur\thema's\seizoenen\zomer\zonnebloem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27784" y="4365104"/>
            <a:ext cx="1554765" cy="1733674"/>
          </a:xfrm>
          <a:prstGeom prst="rect">
            <a:avLst/>
          </a:prstGeom>
          <a:noFill/>
        </p:spPr>
      </p:pic>
      <p:pic>
        <p:nvPicPr>
          <p:cNvPr id="20486" name="Picture 6" descr="D:\milou\website\tekeningen - kleur\thema's\seizoenen\zomer\zwembroek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20072" y="4077072"/>
            <a:ext cx="1592263" cy="1427163"/>
          </a:xfrm>
          <a:prstGeom prst="rect">
            <a:avLst/>
          </a:prstGeom>
          <a:noFill/>
        </p:spPr>
      </p:pic>
      <p:pic>
        <p:nvPicPr>
          <p:cNvPr id="20487" name="Picture 7" descr="D:\milou\website\tekeningen - kleur\thema's\seizoenen\zomer\zonnebril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43808" y="1700808"/>
            <a:ext cx="1512168" cy="815526"/>
          </a:xfrm>
          <a:prstGeom prst="rect">
            <a:avLst/>
          </a:prstGeom>
          <a:noFill/>
        </p:spPr>
      </p:pic>
      <p:pic>
        <p:nvPicPr>
          <p:cNvPr id="20488" name="Picture 8" descr="D:\milou\website\tekeningen - kleur\thema's\seizoenen\zomer\golf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5576" y="476672"/>
            <a:ext cx="1308435" cy="174768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fgeronde rechthoek 20"/>
          <p:cNvSpPr/>
          <p:nvPr/>
        </p:nvSpPr>
        <p:spPr>
          <a:xfrm>
            <a:off x="3347864" y="3861048"/>
            <a:ext cx="2376264" cy="2088232"/>
          </a:xfrm>
          <a:prstGeom prst="roundRect">
            <a:avLst/>
          </a:prstGeom>
          <a:solidFill>
            <a:schemeClr val="bg1"/>
          </a:solidFill>
          <a:ln w="101600">
            <a:solidFill>
              <a:srgbClr val="FF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54868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Vul aan tot: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0" name="Afgeronde rechthoek 29"/>
          <p:cNvSpPr/>
          <p:nvPr/>
        </p:nvSpPr>
        <p:spPr>
          <a:xfrm>
            <a:off x="611560" y="1340768"/>
            <a:ext cx="7920880" cy="2088232"/>
          </a:xfrm>
          <a:prstGeom prst="roundRect">
            <a:avLst/>
          </a:prstGeom>
          <a:solidFill>
            <a:schemeClr val="bg1"/>
          </a:solidFill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4516032" y="44624"/>
            <a:ext cx="704040" cy="1323439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nl-NL" sz="8000" b="1" cap="none" spc="0" dirty="0" smtClean="0">
                <a:ln>
                  <a:solidFill>
                    <a:srgbClr val="FFCCFF"/>
                  </a:solidFill>
                  <a:prstDash val="solid"/>
                </a:ln>
                <a:solidFill>
                  <a:srgbClr val="9933FF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2</a:t>
            </a:r>
            <a:endParaRPr lang="nl-NL" sz="8000" b="1" cap="none" spc="0" dirty="0">
              <a:ln>
                <a:solidFill>
                  <a:srgbClr val="FFCCFF"/>
                </a:solidFill>
                <a:prstDash val="solid"/>
              </a:ln>
              <a:solidFill>
                <a:srgbClr val="9933FF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grpSp>
        <p:nvGrpSpPr>
          <p:cNvPr id="3" name="Groep 54"/>
          <p:cNvGrpSpPr/>
          <p:nvPr/>
        </p:nvGrpSpPr>
        <p:grpSpPr>
          <a:xfrm>
            <a:off x="611560" y="3861048"/>
            <a:ext cx="2376264" cy="2088232"/>
            <a:chOff x="611560" y="3861048"/>
            <a:chExt cx="2376264" cy="2088232"/>
          </a:xfrm>
        </p:grpSpPr>
        <p:sp>
          <p:nvSpPr>
            <p:cNvPr id="20" name="Afgeronde rechthoek 19"/>
            <p:cNvSpPr/>
            <p:nvPr/>
          </p:nvSpPr>
          <p:spPr>
            <a:xfrm>
              <a:off x="611560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979712" y="5085184"/>
              <a:ext cx="580909" cy="360000"/>
            </a:xfrm>
            <a:prstGeom prst="rect">
              <a:avLst/>
            </a:prstGeom>
            <a:noFill/>
          </p:spPr>
        </p:pic>
        <p:pic>
          <p:nvPicPr>
            <p:cNvPr id="4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115616" y="4321708"/>
              <a:ext cx="580909" cy="360000"/>
            </a:xfrm>
            <a:prstGeom prst="rect">
              <a:avLst/>
            </a:prstGeom>
            <a:noFill/>
          </p:spPr>
        </p:pic>
      </p:grpSp>
      <p:grpSp>
        <p:nvGrpSpPr>
          <p:cNvPr id="4" name="Groep 56"/>
          <p:cNvGrpSpPr/>
          <p:nvPr/>
        </p:nvGrpSpPr>
        <p:grpSpPr>
          <a:xfrm>
            <a:off x="6084168" y="3861048"/>
            <a:ext cx="2367880" cy="2088232"/>
            <a:chOff x="6156176" y="3861048"/>
            <a:chExt cx="2367880" cy="2088232"/>
          </a:xfrm>
        </p:grpSpPr>
        <p:sp>
          <p:nvSpPr>
            <p:cNvPr id="25" name="Afgeronde rechthoek 24"/>
            <p:cNvSpPr/>
            <p:nvPr/>
          </p:nvSpPr>
          <p:spPr>
            <a:xfrm>
              <a:off x="6156176" y="3861048"/>
              <a:ext cx="2367880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164288" y="4753756"/>
              <a:ext cx="580909" cy="360000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987824" y="3356992"/>
            <a:ext cx="1248786" cy="1136114"/>
          </a:xfrm>
          <a:prstGeom prst="rect">
            <a:avLst/>
          </a:prstGeom>
        </p:spPr>
      </p:pic>
      <p:pic>
        <p:nvPicPr>
          <p:cNvPr id="3074" name="Picture 2" descr="D:\milou\website\tekeningen - kleur\thema's\seizoenen\zomer\meloen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7584" y="2132856"/>
            <a:ext cx="915764" cy="567807"/>
          </a:xfrm>
          <a:prstGeom prst="rect">
            <a:avLst/>
          </a:prstGeom>
          <a:noFill/>
        </p:spPr>
      </p:pic>
      <p:pic>
        <p:nvPicPr>
          <p:cNvPr id="36" name="Picture 2" descr="D:\milou\website\tekeningen - kleur\thema's\seizoenen\zomer\meloen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35696" y="2132856"/>
            <a:ext cx="915764" cy="567807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55"/>
          <p:cNvGrpSpPr/>
          <p:nvPr/>
        </p:nvGrpSpPr>
        <p:grpSpPr>
          <a:xfrm>
            <a:off x="3347864" y="3861048"/>
            <a:ext cx="2376264" cy="2088232"/>
            <a:chOff x="3347864" y="3861048"/>
            <a:chExt cx="2376264" cy="2088232"/>
          </a:xfrm>
        </p:grpSpPr>
        <p:sp>
          <p:nvSpPr>
            <p:cNvPr id="21" name="Afgeronde rechthoek 20"/>
            <p:cNvSpPr/>
            <p:nvPr/>
          </p:nvSpPr>
          <p:spPr>
            <a:xfrm>
              <a:off x="3347864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635896" y="5327232"/>
              <a:ext cx="432048" cy="416941"/>
            </a:xfrm>
            <a:prstGeom prst="rect">
              <a:avLst/>
            </a:prstGeom>
            <a:noFill/>
          </p:spPr>
        </p:pic>
        <p:pic>
          <p:nvPicPr>
            <p:cNvPr id="4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283968" y="4679160"/>
              <a:ext cx="432048" cy="416941"/>
            </a:xfrm>
            <a:prstGeom prst="rect">
              <a:avLst/>
            </a:prstGeom>
            <a:noFill/>
          </p:spPr>
        </p:pic>
        <p:pic>
          <p:nvPicPr>
            <p:cNvPr id="43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788024" y="5255224"/>
              <a:ext cx="432048" cy="416941"/>
            </a:xfrm>
            <a:prstGeom prst="rect">
              <a:avLst/>
            </a:prstGeom>
            <a:noFill/>
          </p:spPr>
        </p:pic>
        <p:pic>
          <p:nvPicPr>
            <p:cNvPr id="4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932040" y="4103096"/>
              <a:ext cx="432048" cy="416941"/>
            </a:xfrm>
            <a:prstGeom prst="rect">
              <a:avLst/>
            </a:prstGeom>
            <a:noFill/>
          </p:spPr>
        </p:pic>
        <p:pic>
          <p:nvPicPr>
            <p:cNvPr id="47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563888" y="4247112"/>
              <a:ext cx="432048" cy="416941"/>
            </a:xfrm>
            <a:prstGeom prst="rect">
              <a:avLst/>
            </a:prstGeom>
            <a:noFill/>
          </p:spPr>
        </p:pic>
      </p:grp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54868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Vul aan tot: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0" name="Afgeronde rechthoek 29"/>
          <p:cNvSpPr/>
          <p:nvPr/>
        </p:nvSpPr>
        <p:spPr>
          <a:xfrm>
            <a:off x="611560" y="1340768"/>
            <a:ext cx="7920880" cy="2088232"/>
          </a:xfrm>
          <a:prstGeom prst="roundRect">
            <a:avLst/>
          </a:prstGeom>
          <a:solidFill>
            <a:schemeClr val="bg1"/>
          </a:solidFill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4516032" y="44624"/>
            <a:ext cx="704040" cy="1323439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nl-NL" sz="8000" b="1" cap="none" spc="0" dirty="0" smtClean="0">
                <a:ln>
                  <a:solidFill>
                    <a:srgbClr val="FFCCFF"/>
                  </a:solidFill>
                  <a:prstDash val="solid"/>
                </a:ln>
                <a:solidFill>
                  <a:srgbClr val="9933FF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8</a:t>
            </a:r>
            <a:endParaRPr lang="nl-NL" sz="8000" b="1" cap="none" spc="0" dirty="0">
              <a:ln>
                <a:solidFill>
                  <a:srgbClr val="FFCCFF"/>
                </a:solidFill>
                <a:prstDash val="solid"/>
              </a:ln>
              <a:solidFill>
                <a:srgbClr val="9933FF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grpSp>
        <p:nvGrpSpPr>
          <p:cNvPr id="3" name="Groep 54"/>
          <p:cNvGrpSpPr/>
          <p:nvPr/>
        </p:nvGrpSpPr>
        <p:grpSpPr>
          <a:xfrm>
            <a:off x="611560" y="3861048"/>
            <a:ext cx="2376264" cy="2088232"/>
            <a:chOff x="611560" y="3861048"/>
            <a:chExt cx="2376264" cy="2088232"/>
          </a:xfrm>
        </p:grpSpPr>
        <p:sp>
          <p:nvSpPr>
            <p:cNvPr id="20" name="Afgeronde rechthoek 19"/>
            <p:cNvSpPr/>
            <p:nvPr/>
          </p:nvSpPr>
          <p:spPr>
            <a:xfrm>
              <a:off x="611560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187624" y="5039200"/>
              <a:ext cx="432048" cy="416941"/>
            </a:xfrm>
            <a:prstGeom prst="rect">
              <a:avLst/>
            </a:prstGeom>
            <a:noFill/>
          </p:spPr>
        </p:pic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979712" y="4319120"/>
              <a:ext cx="432048" cy="416941"/>
            </a:xfrm>
            <a:prstGeom prst="rect">
              <a:avLst/>
            </a:prstGeom>
            <a:noFill/>
          </p:spPr>
        </p:pic>
      </p:grpSp>
      <p:grpSp>
        <p:nvGrpSpPr>
          <p:cNvPr id="4" name="Groep 56"/>
          <p:cNvGrpSpPr/>
          <p:nvPr/>
        </p:nvGrpSpPr>
        <p:grpSpPr>
          <a:xfrm>
            <a:off x="6084168" y="3861048"/>
            <a:ext cx="2367880" cy="2088232"/>
            <a:chOff x="6156176" y="3861048"/>
            <a:chExt cx="2367880" cy="2088232"/>
          </a:xfrm>
        </p:grpSpPr>
        <p:sp>
          <p:nvSpPr>
            <p:cNvPr id="25" name="Afgeronde rechthoek 24"/>
            <p:cNvSpPr/>
            <p:nvPr/>
          </p:nvSpPr>
          <p:spPr>
            <a:xfrm>
              <a:off x="6156176" y="3861048"/>
              <a:ext cx="2367880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5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660232" y="4895184"/>
              <a:ext cx="432048" cy="416941"/>
            </a:xfrm>
            <a:prstGeom prst="rect">
              <a:avLst/>
            </a:prstGeom>
            <a:noFill/>
          </p:spPr>
        </p:pic>
        <p:pic>
          <p:nvPicPr>
            <p:cNvPr id="5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308304" y="4175104"/>
              <a:ext cx="432048" cy="416941"/>
            </a:xfrm>
            <a:prstGeom prst="rect">
              <a:avLst/>
            </a:prstGeom>
            <a:noFill/>
          </p:spPr>
        </p:pic>
        <p:pic>
          <p:nvPicPr>
            <p:cNvPr id="5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596336" y="5111208"/>
              <a:ext cx="432048" cy="416941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24128" y="3356992"/>
            <a:ext cx="1248786" cy="1136114"/>
          </a:xfrm>
          <a:prstGeom prst="rect">
            <a:avLst/>
          </a:prstGeom>
        </p:spPr>
      </p:pic>
      <p:pic>
        <p:nvPicPr>
          <p:cNvPr id="4098" name="Picture 2" descr="D:\milou\website\tekeningen - kleur\thema's\seizoenen\zomer\grasmaaier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5576" y="1844824"/>
            <a:ext cx="941333" cy="908224"/>
          </a:xfrm>
          <a:prstGeom prst="rect">
            <a:avLst/>
          </a:prstGeom>
          <a:noFill/>
        </p:spPr>
      </p:pic>
      <p:pic>
        <p:nvPicPr>
          <p:cNvPr id="36" name="Picture 2" descr="D:\milou\website\tekeningen - kleur\thema's\seizoenen\zomer\grasmaaier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91680" y="1844824"/>
            <a:ext cx="941333" cy="908224"/>
          </a:xfrm>
          <a:prstGeom prst="rect">
            <a:avLst/>
          </a:prstGeom>
          <a:noFill/>
        </p:spPr>
      </p:pic>
      <p:pic>
        <p:nvPicPr>
          <p:cNvPr id="37" name="Picture 2" descr="D:\milou\website\tekeningen - kleur\thema's\seizoenen\zomer\grasmaaier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27784" y="1844824"/>
            <a:ext cx="941333" cy="908224"/>
          </a:xfrm>
          <a:prstGeom prst="rect">
            <a:avLst/>
          </a:prstGeom>
          <a:noFill/>
        </p:spPr>
      </p:pic>
      <p:pic>
        <p:nvPicPr>
          <p:cNvPr id="55" name="Picture 2" descr="D:\milou\website\tekeningen - kleur\thema's\seizoenen\zomer\grasmaaier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63888" y="1844824"/>
            <a:ext cx="941333" cy="908224"/>
          </a:xfrm>
          <a:prstGeom prst="rect">
            <a:avLst/>
          </a:prstGeom>
          <a:noFill/>
        </p:spPr>
      </p:pic>
      <p:pic>
        <p:nvPicPr>
          <p:cNvPr id="56" name="Picture 2" descr="D:\milou\website\tekeningen - kleur\thema's\seizoenen\zomer\grasmaaier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1844824"/>
            <a:ext cx="941333" cy="90822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55"/>
          <p:cNvGrpSpPr/>
          <p:nvPr/>
        </p:nvGrpSpPr>
        <p:grpSpPr>
          <a:xfrm>
            <a:off x="3347864" y="3861048"/>
            <a:ext cx="2376264" cy="2088232"/>
            <a:chOff x="3347864" y="3861048"/>
            <a:chExt cx="2376264" cy="2088232"/>
          </a:xfrm>
        </p:grpSpPr>
        <p:sp>
          <p:nvSpPr>
            <p:cNvPr id="21" name="Afgeronde rechthoek 20"/>
            <p:cNvSpPr/>
            <p:nvPr/>
          </p:nvSpPr>
          <p:spPr>
            <a:xfrm>
              <a:off x="3347864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641684" y="5301208"/>
              <a:ext cx="420472" cy="468989"/>
            </a:xfrm>
            <a:prstGeom prst="rect">
              <a:avLst/>
            </a:prstGeom>
            <a:noFill/>
          </p:spPr>
        </p:pic>
        <p:pic>
          <p:nvPicPr>
            <p:cNvPr id="4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001724" y="4725144"/>
              <a:ext cx="420472" cy="468989"/>
            </a:xfrm>
            <a:prstGeom prst="rect">
              <a:avLst/>
            </a:prstGeom>
            <a:noFill/>
          </p:spPr>
        </p:pic>
        <p:pic>
          <p:nvPicPr>
            <p:cNvPr id="43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577788" y="5301208"/>
              <a:ext cx="420472" cy="468989"/>
            </a:xfrm>
            <a:prstGeom prst="rect">
              <a:avLst/>
            </a:prstGeom>
            <a:noFill/>
          </p:spPr>
        </p:pic>
        <p:pic>
          <p:nvPicPr>
            <p:cNvPr id="44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5009836" y="4725144"/>
              <a:ext cx="420472" cy="468989"/>
            </a:xfrm>
            <a:prstGeom prst="rect">
              <a:avLst/>
            </a:prstGeom>
            <a:noFill/>
          </p:spPr>
        </p:pic>
        <p:pic>
          <p:nvPicPr>
            <p:cNvPr id="45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793812" y="4077072"/>
              <a:ext cx="420472" cy="468989"/>
            </a:xfrm>
            <a:prstGeom prst="rect">
              <a:avLst/>
            </a:prstGeom>
            <a:noFill/>
          </p:spPr>
        </p:pic>
        <p:pic>
          <p:nvPicPr>
            <p:cNvPr id="4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145740" y="4005064"/>
              <a:ext cx="420472" cy="468989"/>
            </a:xfrm>
            <a:prstGeom prst="rect">
              <a:avLst/>
            </a:prstGeom>
            <a:noFill/>
          </p:spPr>
        </p:pic>
      </p:grp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54868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Vul aan tot: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0" name="Afgeronde rechthoek 29"/>
          <p:cNvSpPr/>
          <p:nvPr/>
        </p:nvSpPr>
        <p:spPr>
          <a:xfrm>
            <a:off x="611560" y="1340768"/>
            <a:ext cx="7920880" cy="2088232"/>
          </a:xfrm>
          <a:prstGeom prst="roundRect">
            <a:avLst/>
          </a:prstGeom>
          <a:solidFill>
            <a:schemeClr val="bg1"/>
          </a:solidFill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4516032" y="44624"/>
            <a:ext cx="704040" cy="1323439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nl-NL" sz="8000" b="1" cap="none" spc="0" dirty="0" smtClean="0">
                <a:ln>
                  <a:solidFill>
                    <a:srgbClr val="FFCCFF"/>
                  </a:solidFill>
                  <a:prstDash val="solid"/>
                </a:ln>
                <a:solidFill>
                  <a:srgbClr val="9933FF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9</a:t>
            </a:r>
            <a:endParaRPr lang="nl-NL" sz="8000" b="1" cap="none" spc="0" dirty="0">
              <a:ln>
                <a:solidFill>
                  <a:srgbClr val="FFCCFF"/>
                </a:solidFill>
                <a:prstDash val="solid"/>
              </a:ln>
              <a:solidFill>
                <a:srgbClr val="9933FF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grpSp>
        <p:nvGrpSpPr>
          <p:cNvPr id="3" name="Groep 54"/>
          <p:cNvGrpSpPr/>
          <p:nvPr/>
        </p:nvGrpSpPr>
        <p:grpSpPr>
          <a:xfrm>
            <a:off x="611560" y="3861048"/>
            <a:ext cx="2376264" cy="2088232"/>
            <a:chOff x="611560" y="3861048"/>
            <a:chExt cx="2376264" cy="2088232"/>
          </a:xfrm>
        </p:grpSpPr>
        <p:sp>
          <p:nvSpPr>
            <p:cNvPr id="20" name="Afgeronde rechthoek 19"/>
            <p:cNvSpPr/>
            <p:nvPr/>
          </p:nvSpPr>
          <p:spPr>
            <a:xfrm>
              <a:off x="611560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02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833372" y="5013176"/>
              <a:ext cx="420472" cy="468989"/>
            </a:xfrm>
            <a:prstGeom prst="rect">
              <a:avLst/>
            </a:prstGeom>
            <a:noFill/>
          </p:spPr>
        </p:pic>
        <p:pic>
          <p:nvPicPr>
            <p:cNvPr id="2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409436" y="5373216"/>
              <a:ext cx="420472" cy="468989"/>
            </a:xfrm>
            <a:prstGeom prst="rect">
              <a:avLst/>
            </a:prstGeom>
            <a:noFill/>
          </p:spPr>
        </p:pic>
        <p:pic>
          <p:nvPicPr>
            <p:cNvPr id="27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553452" y="4653136"/>
              <a:ext cx="420472" cy="468989"/>
            </a:xfrm>
            <a:prstGeom prst="rect">
              <a:avLst/>
            </a:prstGeom>
            <a:noFill/>
          </p:spPr>
        </p:pic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2273532" y="5013176"/>
              <a:ext cx="420472" cy="468989"/>
            </a:xfrm>
            <a:prstGeom prst="rect">
              <a:avLst/>
            </a:prstGeom>
            <a:noFill/>
          </p:spPr>
        </p:pic>
        <p:pic>
          <p:nvPicPr>
            <p:cNvPr id="3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553452" y="3933056"/>
              <a:ext cx="420472" cy="468989"/>
            </a:xfrm>
            <a:prstGeom prst="rect">
              <a:avLst/>
            </a:prstGeom>
            <a:noFill/>
          </p:spPr>
        </p:pic>
        <p:pic>
          <p:nvPicPr>
            <p:cNvPr id="39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2201524" y="4149080"/>
              <a:ext cx="420472" cy="468989"/>
            </a:xfrm>
            <a:prstGeom prst="rect">
              <a:avLst/>
            </a:prstGeom>
            <a:noFill/>
          </p:spPr>
        </p:pic>
        <p:pic>
          <p:nvPicPr>
            <p:cNvPr id="4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905380" y="4365104"/>
              <a:ext cx="420472" cy="468989"/>
            </a:xfrm>
            <a:prstGeom prst="rect">
              <a:avLst/>
            </a:prstGeom>
            <a:noFill/>
          </p:spPr>
        </p:pic>
      </p:grpSp>
      <p:grpSp>
        <p:nvGrpSpPr>
          <p:cNvPr id="4" name="Groep 56"/>
          <p:cNvGrpSpPr/>
          <p:nvPr/>
        </p:nvGrpSpPr>
        <p:grpSpPr>
          <a:xfrm>
            <a:off x="6084168" y="3861048"/>
            <a:ext cx="2367880" cy="2088232"/>
            <a:chOff x="6156176" y="3861048"/>
            <a:chExt cx="2367880" cy="2088232"/>
          </a:xfrm>
        </p:grpSpPr>
        <p:sp>
          <p:nvSpPr>
            <p:cNvPr id="25" name="Afgeronde rechthoek 24"/>
            <p:cNvSpPr/>
            <p:nvPr/>
          </p:nvSpPr>
          <p:spPr>
            <a:xfrm>
              <a:off x="6156176" y="3861048"/>
              <a:ext cx="2367880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890156" y="4149080"/>
              <a:ext cx="420472" cy="468989"/>
            </a:xfrm>
            <a:prstGeom prst="rect">
              <a:avLst/>
            </a:prstGeom>
            <a:noFill/>
          </p:spPr>
        </p:pic>
        <p:pic>
          <p:nvPicPr>
            <p:cNvPr id="5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449996" y="4365104"/>
              <a:ext cx="420472" cy="468989"/>
            </a:xfrm>
            <a:prstGeom prst="rect">
              <a:avLst/>
            </a:prstGeom>
            <a:noFill/>
          </p:spPr>
        </p:pic>
        <p:pic>
          <p:nvPicPr>
            <p:cNvPr id="5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170076" y="4653136"/>
              <a:ext cx="420472" cy="468989"/>
            </a:xfrm>
            <a:prstGeom prst="rect">
              <a:avLst/>
            </a:prstGeom>
            <a:noFill/>
          </p:spPr>
        </p:pic>
        <p:pic>
          <p:nvPicPr>
            <p:cNvPr id="5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818148" y="5157192"/>
              <a:ext cx="420472" cy="468989"/>
            </a:xfrm>
            <a:prstGeom prst="rect">
              <a:avLst/>
            </a:prstGeom>
            <a:noFill/>
          </p:spPr>
        </p:pic>
        <p:pic>
          <p:nvPicPr>
            <p:cNvPr id="54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449996" y="5157192"/>
              <a:ext cx="420472" cy="468989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520" y="3356992"/>
            <a:ext cx="1248786" cy="1136114"/>
          </a:xfrm>
          <a:prstGeom prst="rect">
            <a:avLst/>
          </a:prstGeom>
        </p:spPr>
      </p:pic>
      <p:pic>
        <p:nvPicPr>
          <p:cNvPr id="5122" name="Picture 2" descr="D:\milou\website\tekeningen - kleur\thema's\seizoenen\zomer\zonnebloem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71600" y="1916832"/>
            <a:ext cx="925790" cy="1032322"/>
          </a:xfrm>
          <a:prstGeom prst="rect">
            <a:avLst/>
          </a:prstGeom>
          <a:noFill/>
        </p:spPr>
      </p:pic>
      <p:pic>
        <p:nvPicPr>
          <p:cNvPr id="36" name="Picture 2" descr="D:\milou\website\tekeningen - kleur\thema's\seizoenen\zomer\zonnebloem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79712" y="1916832"/>
            <a:ext cx="925790" cy="103232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55"/>
          <p:cNvGrpSpPr/>
          <p:nvPr/>
        </p:nvGrpSpPr>
        <p:grpSpPr>
          <a:xfrm>
            <a:off x="3347864" y="3861048"/>
            <a:ext cx="2376264" cy="2088232"/>
            <a:chOff x="3347864" y="3861048"/>
            <a:chExt cx="2376264" cy="2088232"/>
          </a:xfrm>
        </p:grpSpPr>
        <p:sp>
          <p:nvSpPr>
            <p:cNvPr id="21" name="Afgeronde rechthoek 20"/>
            <p:cNvSpPr/>
            <p:nvPr/>
          </p:nvSpPr>
          <p:spPr>
            <a:xfrm>
              <a:off x="3347864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355976" y="4743614"/>
              <a:ext cx="540000" cy="360000"/>
            </a:xfrm>
            <a:prstGeom prst="rect">
              <a:avLst/>
            </a:prstGeom>
            <a:noFill/>
          </p:spPr>
        </p:pic>
      </p:grp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54868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Vul aan tot: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0" name="Afgeronde rechthoek 29"/>
          <p:cNvSpPr/>
          <p:nvPr/>
        </p:nvSpPr>
        <p:spPr>
          <a:xfrm>
            <a:off x="611560" y="1340768"/>
            <a:ext cx="7920880" cy="2088232"/>
          </a:xfrm>
          <a:prstGeom prst="roundRect">
            <a:avLst/>
          </a:prstGeom>
          <a:solidFill>
            <a:schemeClr val="bg1"/>
          </a:solidFill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4516032" y="44624"/>
            <a:ext cx="704040" cy="1323439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nl-NL" sz="8000" b="1" cap="none" spc="0" dirty="0" smtClean="0">
                <a:ln>
                  <a:solidFill>
                    <a:srgbClr val="FFCCFF"/>
                  </a:solidFill>
                  <a:prstDash val="solid"/>
                </a:ln>
                <a:solidFill>
                  <a:srgbClr val="9933FF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5</a:t>
            </a:r>
            <a:endParaRPr lang="nl-NL" sz="8000" b="1" cap="none" spc="0" dirty="0">
              <a:ln>
                <a:solidFill>
                  <a:srgbClr val="FFCCFF"/>
                </a:solidFill>
                <a:prstDash val="solid"/>
              </a:ln>
              <a:solidFill>
                <a:srgbClr val="9933FF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grpSp>
        <p:nvGrpSpPr>
          <p:cNvPr id="3" name="Groep 54"/>
          <p:cNvGrpSpPr/>
          <p:nvPr/>
        </p:nvGrpSpPr>
        <p:grpSpPr>
          <a:xfrm>
            <a:off x="611560" y="3861048"/>
            <a:ext cx="2376264" cy="2088232"/>
            <a:chOff x="611560" y="3861048"/>
            <a:chExt cx="2376264" cy="2088232"/>
          </a:xfrm>
        </p:grpSpPr>
        <p:sp>
          <p:nvSpPr>
            <p:cNvPr id="20" name="Afgeronde rechthoek 19"/>
            <p:cNvSpPr/>
            <p:nvPr/>
          </p:nvSpPr>
          <p:spPr>
            <a:xfrm>
              <a:off x="611560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02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827584" y="5103654"/>
              <a:ext cx="540000" cy="360000"/>
            </a:xfrm>
            <a:prstGeom prst="rect">
              <a:avLst/>
            </a:prstGeom>
            <a:noFill/>
          </p:spPr>
        </p:pic>
        <p:pic>
          <p:nvPicPr>
            <p:cNvPr id="2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547664" y="4887630"/>
              <a:ext cx="540000" cy="360000"/>
            </a:xfrm>
            <a:prstGeom prst="rect">
              <a:avLst/>
            </a:prstGeom>
            <a:noFill/>
          </p:spPr>
        </p:pic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2195736" y="5247670"/>
              <a:ext cx="540000" cy="360000"/>
            </a:xfrm>
            <a:prstGeom prst="rect">
              <a:avLst/>
            </a:prstGeom>
            <a:noFill/>
          </p:spPr>
        </p:pic>
        <p:pic>
          <p:nvPicPr>
            <p:cNvPr id="3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2051720" y="4311566"/>
              <a:ext cx="540000" cy="360000"/>
            </a:xfrm>
            <a:prstGeom prst="rect">
              <a:avLst/>
            </a:prstGeom>
            <a:noFill/>
          </p:spPr>
        </p:pic>
        <p:pic>
          <p:nvPicPr>
            <p:cNvPr id="4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971600" y="4239558"/>
              <a:ext cx="540000" cy="360000"/>
            </a:xfrm>
            <a:prstGeom prst="rect">
              <a:avLst/>
            </a:prstGeom>
            <a:noFill/>
          </p:spPr>
        </p:pic>
      </p:grpSp>
      <p:grpSp>
        <p:nvGrpSpPr>
          <p:cNvPr id="4" name="Groep 56"/>
          <p:cNvGrpSpPr/>
          <p:nvPr/>
        </p:nvGrpSpPr>
        <p:grpSpPr>
          <a:xfrm>
            <a:off x="6084168" y="3861048"/>
            <a:ext cx="2367880" cy="2088232"/>
            <a:chOff x="6156176" y="3861048"/>
            <a:chExt cx="2367880" cy="2088232"/>
          </a:xfrm>
        </p:grpSpPr>
        <p:sp>
          <p:nvSpPr>
            <p:cNvPr id="25" name="Afgeronde rechthoek 24"/>
            <p:cNvSpPr/>
            <p:nvPr/>
          </p:nvSpPr>
          <p:spPr>
            <a:xfrm>
              <a:off x="6156176" y="3861048"/>
              <a:ext cx="2367880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596336" y="4383574"/>
              <a:ext cx="540000" cy="360000"/>
            </a:xfrm>
            <a:prstGeom prst="rect">
              <a:avLst/>
            </a:prstGeom>
            <a:noFill/>
          </p:spPr>
        </p:pic>
        <p:pic>
          <p:nvPicPr>
            <p:cNvPr id="5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804248" y="5031646"/>
              <a:ext cx="540000" cy="360000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987824" y="3356992"/>
            <a:ext cx="1248786" cy="1136114"/>
          </a:xfrm>
          <a:prstGeom prst="rect">
            <a:avLst/>
          </a:prstGeom>
        </p:spPr>
      </p:pic>
      <p:pic>
        <p:nvPicPr>
          <p:cNvPr id="6146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9592" y="2060848"/>
            <a:ext cx="1023861" cy="682055"/>
          </a:xfrm>
          <a:prstGeom prst="rect">
            <a:avLst/>
          </a:prstGeom>
          <a:noFill/>
        </p:spPr>
      </p:pic>
      <p:pic>
        <p:nvPicPr>
          <p:cNvPr id="36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23728" y="2060848"/>
            <a:ext cx="1023861" cy="682055"/>
          </a:xfrm>
          <a:prstGeom prst="rect">
            <a:avLst/>
          </a:prstGeom>
          <a:noFill/>
        </p:spPr>
      </p:pic>
      <p:pic>
        <p:nvPicPr>
          <p:cNvPr id="37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47864" y="2060848"/>
            <a:ext cx="1023861" cy="682055"/>
          </a:xfrm>
          <a:prstGeom prst="rect">
            <a:avLst/>
          </a:prstGeom>
          <a:noFill/>
        </p:spPr>
      </p:pic>
      <p:pic>
        <p:nvPicPr>
          <p:cNvPr id="55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2060848"/>
            <a:ext cx="1023861" cy="68205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55"/>
          <p:cNvGrpSpPr/>
          <p:nvPr/>
        </p:nvGrpSpPr>
        <p:grpSpPr>
          <a:xfrm>
            <a:off x="3347864" y="3861048"/>
            <a:ext cx="2376264" cy="2088232"/>
            <a:chOff x="3347864" y="3861048"/>
            <a:chExt cx="2376264" cy="2088232"/>
          </a:xfrm>
        </p:grpSpPr>
        <p:sp>
          <p:nvSpPr>
            <p:cNvPr id="21" name="Afgeronde rechthoek 20"/>
            <p:cNvSpPr/>
            <p:nvPr/>
          </p:nvSpPr>
          <p:spPr>
            <a:xfrm>
              <a:off x="3347864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635896" y="5307824"/>
              <a:ext cx="432048" cy="455757"/>
            </a:xfrm>
            <a:prstGeom prst="rect">
              <a:avLst/>
            </a:prstGeom>
            <a:noFill/>
          </p:spPr>
        </p:pic>
        <p:pic>
          <p:nvPicPr>
            <p:cNvPr id="4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995936" y="4731760"/>
              <a:ext cx="432048" cy="455757"/>
            </a:xfrm>
            <a:prstGeom prst="rect">
              <a:avLst/>
            </a:prstGeom>
            <a:noFill/>
          </p:spPr>
        </p:pic>
        <p:pic>
          <p:nvPicPr>
            <p:cNvPr id="43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572000" y="5307824"/>
              <a:ext cx="432048" cy="455757"/>
            </a:xfrm>
            <a:prstGeom prst="rect">
              <a:avLst/>
            </a:prstGeom>
            <a:noFill/>
          </p:spPr>
        </p:pic>
        <p:pic>
          <p:nvPicPr>
            <p:cNvPr id="44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5004048" y="4731760"/>
              <a:ext cx="432048" cy="455757"/>
            </a:xfrm>
            <a:prstGeom prst="rect">
              <a:avLst/>
            </a:prstGeom>
            <a:noFill/>
          </p:spPr>
        </p:pic>
        <p:pic>
          <p:nvPicPr>
            <p:cNvPr id="45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788024" y="4083688"/>
              <a:ext cx="432048" cy="455757"/>
            </a:xfrm>
            <a:prstGeom prst="rect">
              <a:avLst/>
            </a:prstGeom>
            <a:noFill/>
          </p:spPr>
        </p:pic>
        <p:pic>
          <p:nvPicPr>
            <p:cNvPr id="4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139952" y="4011680"/>
              <a:ext cx="432048" cy="455757"/>
            </a:xfrm>
            <a:prstGeom prst="rect">
              <a:avLst/>
            </a:prstGeom>
            <a:noFill/>
          </p:spPr>
        </p:pic>
      </p:grp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54868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Vul aan tot: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0" name="Afgeronde rechthoek 29"/>
          <p:cNvSpPr/>
          <p:nvPr/>
        </p:nvSpPr>
        <p:spPr>
          <a:xfrm>
            <a:off x="611560" y="1340768"/>
            <a:ext cx="7920880" cy="2088232"/>
          </a:xfrm>
          <a:prstGeom prst="roundRect">
            <a:avLst/>
          </a:prstGeom>
          <a:solidFill>
            <a:schemeClr val="bg1"/>
          </a:solidFill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4516032" y="44624"/>
            <a:ext cx="704040" cy="1323439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nl-NL" sz="8000" b="1" cap="none" spc="0" dirty="0" smtClean="0">
                <a:ln>
                  <a:solidFill>
                    <a:srgbClr val="FFCCFF"/>
                  </a:solidFill>
                  <a:prstDash val="solid"/>
                </a:ln>
                <a:solidFill>
                  <a:srgbClr val="9933FF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6</a:t>
            </a:r>
            <a:endParaRPr lang="nl-NL" sz="8000" b="1" cap="none" spc="0" dirty="0">
              <a:ln>
                <a:solidFill>
                  <a:srgbClr val="FFCCFF"/>
                </a:solidFill>
                <a:prstDash val="solid"/>
              </a:ln>
              <a:solidFill>
                <a:srgbClr val="9933FF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grpSp>
        <p:nvGrpSpPr>
          <p:cNvPr id="3" name="Groep 54"/>
          <p:cNvGrpSpPr/>
          <p:nvPr/>
        </p:nvGrpSpPr>
        <p:grpSpPr>
          <a:xfrm>
            <a:off x="611560" y="3861048"/>
            <a:ext cx="2376264" cy="2088232"/>
            <a:chOff x="611560" y="3861048"/>
            <a:chExt cx="2376264" cy="2088232"/>
          </a:xfrm>
        </p:grpSpPr>
        <p:sp>
          <p:nvSpPr>
            <p:cNvPr id="20" name="Afgeronde rechthoek 19"/>
            <p:cNvSpPr/>
            <p:nvPr/>
          </p:nvSpPr>
          <p:spPr>
            <a:xfrm>
              <a:off x="611560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02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187624" y="5085184"/>
              <a:ext cx="432048" cy="455757"/>
            </a:xfrm>
            <a:prstGeom prst="rect">
              <a:avLst/>
            </a:prstGeom>
            <a:noFill/>
          </p:spPr>
        </p:pic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2267744" y="5019792"/>
              <a:ext cx="432048" cy="455757"/>
            </a:xfrm>
            <a:prstGeom prst="rect">
              <a:avLst/>
            </a:prstGeom>
            <a:noFill/>
          </p:spPr>
        </p:pic>
        <p:pic>
          <p:nvPicPr>
            <p:cNvPr id="39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835696" y="4149080"/>
              <a:ext cx="432048" cy="455757"/>
            </a:xfrm>
            <a:prstGeom prst="rect">
              <a:avLst/>
            </a:prstGeom>
            <a:noFill/>
          </p:spPr>
        </p:pic>
        <p:pic>
          <p:nvPicPr>
            <p:cNvPr id="4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899592" y="4371720"/>
              <a:ext cx="432048" cy="455757"/>
            </a:xfrm>
            <a:prstGeom prst="rect">
              <a:avLst/>
            </a:prstGeom>
            <a:noFill/>
          </p:spPr>
        </p:pic>
      </p:grpSp>
      <p:grpSp>
        <p:nvGrpSpPr>
          <p:cNvPr id="4" name="Groep 56"/>
          <p:cNvGrpSpPr/>
          <p:nvPr/>
        </p:nvGrpSpPr>
        <p:grpSpPr>
          <a:xfrm>
            <a:off x="6084168" y="3861048"/>
            <a:ext cx="2367880" cy="2088232"/>
            <a:chOff x="6156176" y="3861048"/>
            <a:chExt cx="2367880" cy="2088232"/>
          </a:xfrm>
        </p:grpSpPr>
        <p:sp>
          <p:nvSpPr>
            <p:cNvPr id="25" name="Afgeronde rechthoek 24"/>
            <p:cNvSpPr/>
            <p:nvPr/>
          </p:nvSpPr>
          <p:spPr>
            <a:xfrm>
              <a:off x="6156176" y="3861048"/>
              <a:ext cx="2367880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9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308304" y="4149080"/>
              <a:ext cx="432048" cy="455757"/>
            </a:xfrm>
            <a:prstGeom prst="rect">
              <a:avLst/>
            </a:prstGeom>
            <a:noFill/>
          </p:spPr>
        </p:pic>
        <p:pic>
          <p:nvPicPr>
            <p:cNvPr id="5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444208" y="4371720"/>
              <a:ext cx="432048" cy="455757"/>
            </a:xfrm>
            <a:prstGeom prst="rect">
              <a:avLst/>
            </a:prstGeom>
            <a:noFill/>
          </p:spPr>
        </p:pic>
        <p:pic>
          <p:nvPicPr>
            <p:cNvPr id="5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812360" y="4653136"/>
              <a:ext cx="432048" cy="455757"/>
            </a:xfrm>
            <a:prstGeom prst="rect">
              <a:avLst/>
            </a:prstGeom>
            <a:noFill/>
          </p:spPr>
        </p:pic>
        <p:pic>
          <p:nvPicPr>
            <p:cNvPr id="53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308304" y="5229200"/>
              <a:ext cx="432048" cy="455757"/>
            </a:xfrm>
            <a:prstGeom prst="rect">
              <a:avLst/>
            </a:prstGeom>
            <a:noFill/>
          </p:spPr>
        </p:pic>
        <p:pic>
          <p:nvPicPr>
            <p:cNvPr id="54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444208" y="5163808"/>
              <a:ext cx="432048" cy="455757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24128" y="3356992"/>
            <a:ext cx="1248786" cy="1136114"/>
          </a:xfrm>
          <a:prstGeom prst="rect">
            <a:avLst/>
          </a:prstGeom>
        </p:spPr>
      </p:pic>
      <p:pic>
        <p:nvPicPr>
          <p:cNvPr id="7170" name="Picture 2" descr="D:\milou\website\tekeningen - kleur\thema's\seizoenen\zomer\zon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7584" y="1844824"/>
            <a:ext cx="1002159" cy="105727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55"/>
          <p:cNvGrpSpPr/>
          <p:nvPr/>
        </p:nvGrpSpPr>
        <p:grpSpPr>
          <a:xfrm>
            <a:off x="3347864" y="3861048"/>
            <a:ext cx="2376264" cy="2088232"/>
            <a:chOff x="3347864" y="3861048"/>
            <a:chExt cx="2376264" cy="2088232"/>
          </a:xfrm>
        </p:grpSpPr>
        <p:sp>
          <p:nvSpPr>
            <p:cNvPr id="21" name="Afgeronde rechthoek 20"/>
            <p:cNvSpPr/>
            <p:nvPr/>
          </p:nvSpPr>
          <p:spPr>
            <a:xfrm>
              <a:off x="3347864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722313" y="5085184"/>
              <a:ext cx="417639" cy="468989"/>
            </a:xfrm>
            <a:prstGeom prst="rect">
              <a:avLst/>
            </a:prstGeom>
            <a:noFill/>
          </p:spPr>
        </p:pic>
        <p:pic>
          <p:nvPicPr>
            <p:cNvPr id="4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787116" y="4365104"/>
              <a:ext cx="417639" cy="468989"/>
            </a:xfrm>
            <a:prstGeom prst="rect">
              <a:avLst/>
            </a:prstGeom>
            <a:noFill/>
          </p:spPr>
        </p:pic>
        <p:pic>
          <p:nvPicPr>
            <p:cNvPr id="43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579204" y="5301208"/>
              <a:ext cx="417639" cy="468989"/>
            </a:xfrm>
            <a:prstGeom prst="rect">
              <a:avLst/>
            </a:prstGeom>
            <a:noFill/>
          </p:spPr>
        </p:pic>
        <p:pic>
          <p:nvPicPr>
            <p:cNvPr id="44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5011252" y="4725144"/>
              <a:ext cx="417639" cy="468989"/>
            </a:xfrm>
            <a:prstGeom prst="rect">
              <a:avLst/>
            </a:prstGeom>
            <a:noFill/>
          </p:spPr>
        </p:pic>
        <p:pic>
          <p:nvPicPr>
            <p:cNvPr id="45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507196" y="4077072"/>
              <a:ext cx="417639" cy="468989"/>
            </a:xfrm>
            <a:prstGeom prst="rect">
              <a:avLst/>
            </a:prstGeom>
            <a:noFill/>
          </p:spPr>
        </p:pic>
      </p:grp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54868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Vul aan tot: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0" name="Afgeronde rechthoek 29"/>
          <p:cNvSpPr/>
          <p:nvPr/>
        </p:nvSpPr>
        <p:spPr>
          <a:xfrm>
            <a:off x="611560" y="1340768"/>
            <a:ext cx="7920880" cy="2088232"/>
          </a:xfrm>
          <a:prstGeom prst="roundRect">
            <a:avLst/>
          </a:prstGeom>
          <a:solidFill>
            <a:schemeClr val="bg1"/>
          </a:solidFill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4256346" y="44624"/>
            <a:ext cx="1223412" cy="1323439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nl-NL" sz="8000" b="1" cap="none" spc="0" dirty="0" smtClean="0">
                <a:ln>
                  <a:solidFill>
                    <a:srgbClr val="FFCCFF"/>
                  </a:solidFill>
                  <a:prstDash val="solid"/>
                </a:ln>
                <a:solidFill>
                  <a:srgbClr val="9933FF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10</a:t>
            </a:r>
            <a:endParaRPr lang="nl-NL" sz="8000" b="1" cap="none" spc="0" dirty="0">
              <a:ln>
                <a:solidFill>
                  <a:srgbClr val="FFCCFF"/>
                </a:solidFill>
                <a:prstDash val="solid"/>
              </a:ln>
              <a:solidFill>
                <a:srgbClr val="9933FF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grpSp>
        <p:nvGrpSpPr>
          <p:cNvPr id="3" name="Groep 54"/>
          <p:cNvGrpSpPr/>
          <p:nvPr/>
        </p:nvGrpSpPr>
        <p:grpSpPr>
          <a:xfrm>
            <a:off x="611560" y="3861048"/>
            <a:ext cx="2376264" cy="2088232"/>
            <a:chOff x="611560" y="3861048"/>
            <a:chExt cx="2376264" cy="2088232"/>
          </a:xfrm>
        </p:grpSpPr>
        <p:sp>
          <p:nvSpPr>
            <p:cNvPr id="20" name="Afgeronde rechthoek 19"/>
            <p:cNvSpPr/>
            <p:nvPr/>
          </p:nvSpPr>
          <p:spPr>
            <a:xfrm>
              <a:off x="611560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02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834788" y="5013176"/>
              <a:ext cx="417639" cy="468989"/>
            </a:xfrm>
            <a:prstGeom prst="rect">
              <a:avLst/>
            </a:prstGeom>
            <a:noFill/>
          </p:spPr>
        </p:pic>
        <p:pic>
          <p:nvPicPr>
            <p:cNvPr id="2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410852" y="5373216"/>
              <a:ext cx="417639" cy="468989"/>
            </a:xfrm>
            <a:prstGeom prst="rect">
              <a:avLst/>
            </a:prstGeom>
            <a:noFill/>
          </p:spPr>
        </p:pic>
        <p:pic>
          <p:nvPicPr>
            <p:cNvPr id="27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554868" y="4653136"/>
              <a:ext cx="417639" cy="468989"/>
            </a:xfrm>
            <a:prstGeom prst="rect">
              <a:avLst/>
            </a:prstGeom>
            <a:noFill/>
          </p:spPr>
        </p:pic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2274948" y="5013176"/>
              <a:ext cx="417639" cy="468989"/>
            </a:xfrm>
            <a:prstGeom prst="rect">
              <a:avLst/>
            </a:prstGeom>
            <a:noFill/>
          </p:spPr>
        </p:pic>
        <p:pic>
          <p:nvPicPr>
            <p:cNvPr id="3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554868" y="3933056"/>
              <a:ext cx="417639" cy="468989"/>
            </a:xfrm>
            <a:prstGeom prst="rect">
              <a:avLst/>
            </a:prstGeom>
            <a:noFill/>
          </p:spPr>
        </p:pic>
        <p:pic>
          <p:nvPicPr>
            <p:cNvPr id="39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2202940" y="4149080"/>
              <a:ext cx="417639" cy="468989"/>
            </a:xfrm>
            <a:prstGeom prst="rect">
              <a:avLst/>
            </a:prstGeom>
            <a:noFill/>
          </p:spPr>
        </p:pic>
        <p:pic>
          <p:nvPicPr>
            <p:cNvPr id="4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906796" y="4365104"/>
              <a:ext cx="417639" cy="468989"/>
            </a:xfrm>
            <a:prstGeom prst="rect">
              <a:avLst/>
            </a:prstGeom>
            <a:noFill/>
          </p:spPr>
        </p:pic>
      </p:grpSp>
      <p:grpSp>
        <p:nvGrpSpPr>
          <p:cNvPr id="4" name="Groep 56"/>
          <p:cNvGrpSpPr/>
          <p:nvPr/>
        </p:nvGrpSpPr>
        <p:grpSpPr>
          <a:xfrm>
            <a:off x="6084168" y="3861048"/>
            <a:ext cx="2367880" cy="2088232"/>
            <a:chOff x="6156176" y="3861048"/>
            <a:chExt cx="2367880" cy="2088232"/>
          </a:xfrm>
        </p:grpSpPr>
        <p:sp>
          <p:nvSpPr>
            <p:cNvPr id="25" name="Afgeronde rechthoek 24"/>
            <p:cNvSpPr/>
            <p:nvPr/>
          </p:nvSpPr>
          <p:spPr>
            <a:xfrm>
              <a:off x="6156176" y="3861048"/>
              <a:ext cx="2367880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747556" y="4328163"/>
              <a:ext cx="417639" cy="468989"/>
            </a:xfrm>
            <a:prstGeom prst="rect">
              <a:avLst/>
            </a:prstGeom>
            <a:noFill/>
          </p:spPr>
        </p:pic>
        <p:pic>
          <p:nvPicPr>
            <p:cNvPr id="49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027476" y="4005064"/>
              <a:ext cx="417639" cy="468989"/>
            </a:xfrm>
            <a:prstGeom prst="rect">
              <a:avLst/>
            </a:prstGeom>
            <a:noFill/>
          </p:spPr>
        </p:pic>
        <p:pic>
          <p:nvPicPr>
            <p:cNvPr id="5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451412" y="4365104"/>
              <a:ext cx="417639" cy="468989"/>
            </a:xfrm>
            <a:prstGeom prst="rect">
              <a:avLst/>
            </a:prstGeom>
            <a:noFill/>
          </p:spPr>
        </p:pic>
        <p:pic>
          <p:nvPicPr>
            <p:cNvPr id="5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819564" y="5085184"/>
              <a:ext cx="417639" cy="468989"/>
            </a:xfrm>
            <a:prstGeom prst="rect">
              <a:avLst/>
            </a:prstGeom>
            <a:noFill/>
          </p:spPr>
        </p:pic>
        <p:pic>
          <p:nvPicPr>
            <p:cNvPr id="53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099484" y="5373216"/>
              <a:ext cx="417639" cy="468989"/>
            </a:xfrm>
            <a:prstGeom prst="rect">
              <a:avLst/>
            </a:prstGeom>
            <a:noFill/>
          </p:spPr>
        </p:pic>
        <p:pic>
          <p:nvPicPr>
            <p:cNvPr id="54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451412" y="5157192"/>
              <a:ext cx="417639" cy="468989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520" y="3356992"/>
            <a:ext cx="1248786" cy="1136114"/>
          </a:xfrm>
          <a:prstGeom prst="rect">
            <a:avLst/>
          </a:prstGeom>
        </p:spPr>
      </p:pic>
      <p:pic>
        <p:nvPicPr>
          <p:cNvPr id="8194" name="Picture 2" descr="D:\milou\website\tekeningen - kleur\thema's\seizoenen\zomer\hengel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9592" y="1988840"/>
            <a:ext cx="678058" cy="761430"/>
          </a:xfrm>
          <a:prstGeom prst="rect">
            <a:avLst/>
          </a:prstGeom>
          <a:noFill/>
        </p:spPr>
      </p:pic>
      <p:pic>
        <p:nvPicPr>
          <p:cNvPr id="36" name="Picture 2" descr="D:\milou\website\tekeningen - kleur\thema's\seizoenen\zomer\hengel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91680" y="1988840"/>
            <a:ext cx="678058" cy="761430"/>
          </a:xfrm>
          <a:prstGeom prst="rect">
            <a:avLst/>
          </a:prstGeom>
          <a:noFill/>
        </p:spPr>
      </p:pic>
      <p:pic>
        <p:nvPicPr>
          <p:cNvPr id="37" name="Picture 2" descr="D:\milou\website\tekeningen - kleur\thema's\seizoenen\zomer\hengel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55776" y="1988840"/>
            <a:ext cx="678058" cy="76143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55"/>
          <p:cNvGrpSpPr/>
          <p:nvPr/>
        </p:nvGrpSpPr>
        <p:grpSpPr>
          <a:xfrm>
            <a:off x="3347864" y="3861048"/>
            <a:ext cx="2376264" cy="2088232"/>
            <a:chOff x="3347864" y="3861048"/>
            <a:chExt cx="2376264" cy="2088232"/>
          </a:xfrm>
        </p:grpSpPr>
        <p:sp>
          <p:nvSpPr>
            <p:cNvPr id="21" name="Afgeronde rechthoek 20"/>
            <p:cNvSpPr/>
            <p:nvPr/>
          </p:nvSpPr>
          <p:spPr>
            <a:xfrm>
              <a:off x="3347864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563888" y="4854980"/>
              <a:ext cx="743078" cy="360000"/>
            </a:xfrm>
            <a:prstGeom prst="rect">
              <a:avLst/>
            </a:prstGeom>
            <a:noFill/>
          </p:spPr>
        </p:pic>
        <p:pic>
          <p:nvPicPr>
            <p:cNvPr id="44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549002" y="5301248"/>
              <a:ext cx="743078" cy="360000"/>
            </a:xfrm>
            <a:prstGeom prst="rect">
              <a:avLst/>
            </a:prstGeom>
            <a:noFill/>
          </p:spPr>
        </p:pic>
        <p:pic>
          <p:nvPicPr>
            <p:cNvPr id="45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644008" y="4581168"/>
              <a:ext cx="743078" cy="360000"/>
            </a:xfrm>
            <a:prstGeom prst="rect">
              <a:avLst/>
            </a:prstGeom>
            <a:noFill/>
          </p:spPr>
        </p:pic>
        <p:pic>
          <p:nvPicPr>
            <p:cNvPr id="4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779912" y="4134900"/>
              <a:ext cx="743078" cy="360000"/>
            </a:xfrm>
            <a:prstGeom prst="rect">
              <a:avLst/>
            </a:prstGeom>
            <a:noFill/>
          </p:spPr>
        </p:pic>
      </p:grp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54868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Vul aan tot: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0" name="Afgeronde rechthoek 29"/>
          <p:cNvSpPr/>
          <p:nvPr/>
        </p:nvSpPr>
        <p:spPr>
          <a:xfrm>
            <a:off x="611560" y="1340768"/>
            <a:ext cx="7920880" cy="2088232"/>
          </a:xfrm>
          <a:prstGeom prst="roundRect">
            <a:avLst/>
          </a:prstGeom>
          <a:solidFill>
            <a:schemeClr val="bg1"/>
          </a:solidFill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4516032" y="44624"/>
            <a:ext cx="704040" cy="1323439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nl-NL" sz="8000" b="1" cap="none" spc="0" dirty="0" smtClean="0">
                <a:ln>
                  <a:solidFill>
                    <a:srgbClr val="FFCCFF"/>
                  </a:solidFill>
                  <a:prstDash val="solid"/>
                </a:ln>
                <a:solidFill>
                  <a:srgbClr val="9933FF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7</a:t>
            </a:r>
            <a:endParaRPr lang="nl-NL" sz="8000" b="1" cap="none" spc="0" dirty="0">
              <a:ln>
                <a:solidFill>
                  <a:srgbClr val="FFCCFF"/>
                </a:solidFill>
                <a:prstDash val="solid"/>
              </a:ln>
              <a:solidFill>
                <a:srgbClr val="9933FF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grpSp>
        <p:nvGrpSpPr>
          <p:cNvPr id="3" name="Groep 54"/>
          <p:cNvGrpSpPr/>
          <p:nvPr/>
        </p:nvGrpSpPr>
        <p:grpSpPr>
          <a:xfrm>
            <a:off x="611560" y="3861048"/>
            <a:ext cx="2376264" cy="2088232"/>
            <a:chOff x="611560" y="3861048"/>
            <a:chExt cx="2376264" cy="2088232"/>
          </a:xfrm>
        </p:grpSpPr>
        <p:sp>
          <p:nvSpPr>
            <p:cNvPr id="20" name="Afgeronde rechthoek 19"/>
            <p:cNvSpPr/>
            <p:nvPr/>
          </p:nvSpPr>
          <p:spPr>
            <a:xfrm>
              <a:off x="611560" y="3861048"/>
              <a:ext cx="2376264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02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827584" y="5143012"/>
              <a:ext cx="743078" cy="360000"/>
            </a:xfrm>
            <a:prstGeom prst="rect">
              <a:avLst/>
            </a:prstGeom>
            <a:noFill/>
          </p:spPr>
        </p:pic>
        <p:pic>
          <p:nvPicPr>
            <p:cNvPr id="2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403648" y="5503052"/>
              <a:ext cx="743078" cy="360000"/>
            </a:xfrm>
            <a:prstGeom prst="rect">
              <a:avLst/>
            </a:prstGeom>
            <a:noFill/>
          </p:spPr>
        </p:pic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979712" y="5013176"/>
              <a:ext cx="743078" cy="360000"/>
            </a:xfrm>
            <a:prstGeom prst="rect">
              <a:avLst/>
            </a:prstGeom>
            <a:noFill/>
          </p:spPr>
        </p:pic>
        <p:pic>
          <p:nvPicPr>
            <p:cNvPr id="3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331640" y="4062892"/>
              <a:ext cx="743078" cy="360000"/>
            </a:xfrm>
            <a:prstGeom prst="rect">
              <a:avLst/>
            </a:prstGeom>
            <a:noFill/>
          </p:spPr>
        </p:pic>
        <p:pic>
          <p:nvPicPr>
            <p:cNvPr id="39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979712" y="4509160"/>
              <a:ext cx="743078" cy="360000"/>
            </a:xfrm>
            <a:prstGeom prst="rect">
              <a:avLst/>
            </a:prstGeom>
            <a:noFill/>
          </p:spPr>
        </p:pic>
        <p:pic>
          <p:nvPicPr>
            <p:cNvPr id="4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827584" y="4581168"/>
              <a:ext cx="743078" cy="360000"/>
            </a:xfrm>
            <a:prstGeom prst="rect">
              <a:avLst/>
            </a:prstGeom>
            <a:noFill/>
          </p:spPr>
        </p:pic>
      </p:grpSp>
      <p:grpSp>
        <p:nvGrpSpPr>
          <p:cNvPr id="4" name="Groep 56"/>
          <p:cNvGrpSpPr/>
          <p:nvPr/>
        </p:nvGrpSpPr>
        <p:grpSpPr>
          <a:xfrm>
            <a:off x="6084168" y="3861048"/>
            <a:ext cx="2367880" cy="2088232"/>
            <a:chOff x="6156176" y="3861048"/>
            <a:chExt cx="2367880" cy="2088232"/>
          </a:xfrm>
        </p:grpSpPr>
        <p:sp>
          <p:nvSpPr>
            <p:cNvPr id="25" name="Afgeronde rechthoek 24"/>
            <p:cNvSpPr/>
            <p:nvPr/>
          </p:nvSpPr>
          <p:spPr>
            <a:xfrm>
              <a:off x="6156176" y="3861048"/>
              <a:ext cx="2367880" cy="208823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596336" y="4638956"/>
              <a:ext cx="743078" cy="360000"/>
            </a:xfrm>
            <a:prstGeom prst="rect">
              <a:avLst/>
            </a:prstGeom>
            <a:noFill/>
          </p:spPr>
        </p:pic>
        <p:pic>
          <p:nvPicPr>
            <p:cNvPr id="5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444208" y="4278916"/>
              <a:ext cx="743078" cy="360000"/>
            </a:xfrm>
            <a:prstGeom prst="rect">
              <a:avLst/>
            </a:prstGeom>
            <a:noFill/>
          </p:spPr>
        </p:pic>
        <p:pic>
          <p:nvPicPr>
            <p:cNvPr id="5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804248" y="5215020"/>
              <a:ext cx="743078" cy="360000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987824" y="3356992"/>
            <a:ext cx="1248786" cy="1136114"/>
          </a:xfrm>
          <a:prstGeom prst="rect">
            <a:avLst/>
          </a:prstGeom>
        </p:spPr>
      </p:pic>
      <p:pic>
        <p:nvPicPr>
          <p:cNvPr id="9218" name="Picture 2" descr="D:\milou\website\tekeningen - kleur\thema's\seizoenen\zomer\hoed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9592" y="2204864"/>
            <a:ext cx="1171972" cy="567674"/>
          </a:xfrm>
          <a:prstGeom prst="rect">
            <a:avLst/>
          </a:prstGeom>
          <a:noFill/>
        </p:spPr>
      </p:pic>
      <p:pic>
        <p:nvPicPr>
          <p:cNvPr id="36" name="Picture 2" descr="D:\milou\website\tekeningen - kleur\thema's\seizoenen\zomer\hoed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23728" y="2204864"/>
            <a:ext cx="1171972" cy="567674"/>
          </a:xfrm>
          <a:prstGeom prst="rect">
            <a:avLst/>
          </a:prstGeom>
          <a:noFill/>
        </p:spPr>
      </p:pic>
      <p:pic>
        <p:nvPicPr>
          <p:cNvPr id="37" name="Picture 2" descr="D:\milou\website\tekeningen - kleur\thema's\seizoenen\zomer\hoed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47864" y="2204864"/>
            <a:ext cx="1171972" cy="56767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143</Words>
  <Application>Microsoft Office PowerPoint</Application>
  <PresentationFormat>Diavoorstelling (4:3)</PresentationFormat>
  <Paragraphs>62</Paragraphs>
  <Slides>21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22" baseType="lpstr">
      <vt:lpstr>Office-thema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  <vt:lpstr>Dia 9</vt:lpstr>
      <vt:lpstr>Dia 10</vt:lpstr>
      <vt:lpstr>Dia 11</vt:lpstr>
      <vt:lpstr>Dia 12</vt:lpstr>
      <vt:lpstr>Dia 13</vt:lpstr>
      <vt:lpstr>Dia 14</vt:lpstr>
      <vt:lpstr>Dia 15</vt:lpstr>
      <vt:lpstr>Dia 16</vt:lpstr>
      <vt:lpstr>Dia 17</vt:lpstr>
      <vt:lpstr>Dia 18</vt:lpstr>
      <vt:lpstr>Dia 19</vt:lpstr>
      <vt:lpstr>Dia 20</vt:lpstr>
      <vt:lpstr>Dia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Gebruiker</dc:creator>
  <cp:lastModifiedBy>Gebruiker</cp:lastModifiedBy>
  <cp:revision>72</cp:revision>
  <dcterms:created xsi:type="dcterms:W3CDTF">2016-05-02T06:25:55Z</dcterms:created>
  <dcterms:modified xsi:type="dcterms:W3CDTF">2016-05-05T07:28:47Z</dcterms:modified>
</cp:coreProperties>
</file>