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CE5-D703-443B-966F-E03D1E1C8477}" type="datetimeFigureOut">
              <a:rPr lang="nl-NL" smtClean="0"/>
              <a:t>1-7-2019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54AC-0040-4DC4-B69C-785ACBD73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4118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CE5-D703-443B-966F-E03D1E1C8477}" type="datetimeFigureOut">
              <a:rPr lang="nl-NL" smtClean="0"/>
              <a:t>1-7-2019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54AC-0040-4DC4-B69C-785ACBD73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5916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CE5-D703-443B-966F-E03D1E1C8477}" type="datetimeFigureOut">
              <a:rPr lang="nl-NL" smtClean="0"/>
              <a:t>1-7-2019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54AC-0040-4DC4-B69C-785ACBD73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323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CE5-D703-443B-966F-E03D1E1C8477}" type="datetimeFigureOut">
              <a:rPr lang="nl-NL" smtClean="0"/>
              <a:t>1-7-2019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54AC-0040-4DC4-B69C-785ACBD73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2437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CE5-D703-443B-966F-E03D1E1C8477}" type="datetimeFigureOut">
              <a:rPr lang="nl-NL" smtClean="0"/>
              <a:t>1-7-2019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54AC-0040-4DC4-B69C-785ACBD73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8706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CE5-D703-443B-966F-E03D1E1C8477}" type="datetimeFigureOut">
              <a:rPr lang="nl-NL" smtClean="0"/>
              <a:t>1-7-2019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54AC-0040-4DC4-B69C-785ACBD73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4873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CE5-D703-443B-966F-E03D1E1C8477}" type="datetimeFigureOut">
              <a:rPr lang="nl-NL" smtClean="0"/>
              <a:t>1-7-2019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54AC-0040-4DC4-B69C-785ACBD73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429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CE5-D703-443B-966F-E03D1E1C8477}" type="datetimeFigureOut">
              <a:rPr lang="nl-NL" smtClean="0"/>
              <a:t>1-7-2019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54AC-0040-4DC4-B69C-785ACBD73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6954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CE5-D703-443B-966F-E03D1E1C8477}" type="datetimeFigureOut">
              <a:rPr lang="nl-NL" smtClean="0"/>
              <a:t>1-7-2019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54AC-0040-4DC4-B69C-785ACBD73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6989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CE5-D703-443B-966F-E03D1E1C8477}" type="datetimeFigureOut">
              <a:rPr lang="nl-NL" smtClean="0"/>
              <a:t>1-7-2019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54AC-0040-4DC4-B69C-785ACBD73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048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CE5-D703-443B-966F-E03D1E1C8477}" type="datetimeFigureOut">
              <a:rPr lang="nl-NL" smtClean="0"/>
              <a:t>1-7-2019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654AC-0040-4DC4-B69C-785ACBD73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2282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80CE5-D703-443B-966F-E03D1E1C8477}" type="datetimeFigureOut">
              <a:rPr lang="nl-NL" smtClean="0"/>
              <a:t>1-7-2019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654AC-0040-4DC4-B69C-785ACBD730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996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8mDTpAS4OBs" TargetMode="Externa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RMGylbrTffk" TargetMode="Externa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2wgMQ3XI-vo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Linkedin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376" y="755862"/>
            <a:ext cx="6556918" cy="1459939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8063CFAB-596E-4B53-AB2A-798C890BE0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9031" y="2642705"/>
            <a:ext cx="6474320" cy="4215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119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550400" cy="628378"/>
          </a:xfrm>
        </p:spPr>
        <p:txBody>
          <a:bodyPr>
            <a:normAutofit fontScale="90000"/>
          </a:bodyPr>
          <a:lstStyle/>
          <a:p>
            <a:r>
              <a:rPr lang="nl-NL" dirty="0"/>
              <a:t>Hoe maak je een krachtig profiel?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6663" y="308921"/>
            <a:ext cx="2319876" cy="516172"/>
          </a:xfrm>
          <a:prstGeom prst="rect">
            <a:avLst/>
          </a:prstGeom>
        </p:spPr>
      </p:pic>
      <p:pic>
        <p:nvPicPr>
          <p:cNvPr id="3" name="Onlinemedia 2" title="Hoe maak je een krachtig LinkedIn profiel?">
            <a:hlinkClick r:id="" action="ppaction://media"/>
            <a:extLst>
              <a:ext uri="{FF2B5EF4-FFF2-40B4-BE49-F238E27FC236}">
                <a16:creationId xmlns:a16="http://schemas.microsoft.com/office/drawing/2014/main" id="{0A00DDB8-B757-4B20-AA1E-6E4A2E0D929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686046" y="1669286"/>
            <a:ext cx="8981954" cy="5052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874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7159" y="1122362"/>
            <a:ext cx="10880203" cy="741161"/>
          </a:xfrm>
        </p:spPr>
        <p:txBody>
          <a:bodyPr>
            <a:normAutofit fontScale="90000"/>
          </a:bodyPr>
          <a:lstStyle/>
          <a:p>
            <a:r>
              <a:rPr lang="nl-NL" dirty="0"/>
              <a:t>Succesvol gebruik maken van </a:t>
            </a:r>
            <a:r>
              <a:rPr lang="nl-NL" dirty="0" err="1"/>
              <a:t>Linkedin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9124" y="222555"/>
            <a:ext cx="2496625" cy="555499"/>
          </a:xfrm>
          <a:prstGeom prst="rect">
            <a:avLst/>
          </a:prstGeom>
        </p:spPr>
      </p:pic>
      <p:pic>
        <p:nvPicPr>
          <p:cNvPr id="3" name="Onlinemedia 2" title="Hoe maak je succesvol gebruik van LinkedIn? 5 lessen van LinkedIn-expert Corinne Keijzer">
            <a:hlinkClick r:id="" action="ppaction://media"/>
            <a:extLst>
              <a:ext uri="{FF2B5EF4-FFF2-40B4-BE49-F238E27FC236}">
                <a16:creationId xmlns:a16="http://schemas.microsoft.com/office/drawing/2014/main" id="{B1A6046E-D8AB-4431-ACD1-6BAB112EAE6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645120" y="1788290"/>
            <a:ext cx="8901760" cy="5007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048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28378"/>
          </a:xfrm>
        </p:spPr>
        <p:txBody>
          <a:bodyPr>
            <a:normAutofit fontScale="90000"/>
          </a:bodyPr>
          <a:lstStyle/>
          <a:p>
            <a:r>
              <a:rPr lang="nl-NL" dirty="0"/>
              <a:t>Het perfecte profiel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6371" y="260214"/>
            <a:ext cx="2832831" cy="630305"/>
          </a:xfrm>
          <a:prstGeom prst="rect">
            <a:avLst/>
          </a:prstGeom>
        </p:spPr>
      </p:pic>
      <p:pic>
        <p:nvPicPr>
          <p:cNvPr id="3" name="Onlinemedia 2" title="Het perfecte LinkedIn-profiel">
            <a:hlinkClick r:id="" action="ppaction://media"/>
            <a:extLst>
              <a:ext uri="{FF2B5EF4-FFF2-40B4-BE49-F238E27FC236}">
                <a16:creationId xmlns:a16="http://schemas.microsoft.com/office/drawing/2014/main" id="{08BB1467-2AD5-4C77-BC70-1F30EDF0BB7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663860" y="1600621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915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28378"/>
          </a:xfrm>
        </p:spPr>
        <p:txBody>
          <a:bodyPr>
            <a:normAutofit fontScale="90000"/>
          </a:bodyPr>
          <a:lstStyle/>
          <a:p>
            <a:r>
              <a:rPr lang="nl-NL" dirty="0"/>
              <a:t>Aan de slag!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1862253"/>
            <a:ext cx="9144000" cy="4404731"/>
          </a:xfrm>
        </p:spPr>
        <p:txBody>
          <a:bodyPr>
            <a:normAutofit/>
          </a:bodyPr>
          <a:lstStyle/>
          <a:p>
            <a:pPr algn="l"/>
            <a:r>
              <a:rPr lang="nl-NL" dirty="0"/>
              <a:t>Maak voor jezelf een goed </a:t>
            </a:r>
            <a:r>
              <a:rPr lang="nl-NL" dirty="0" err="1"/>
              <a:t>Linkedin</a:t>
            </a:r>
            <a:r>
              <a:rPr lang="nl-NL" dirty="0"/>
              <a:t> profiel.</a:t>
            </a:r>
          </a:p>
          <a:p>
            <a:pPr algn="l"/>
            <a:endParaRPr lang="nl-NL" dirty="0"/>
          </a:p>
          <a:p>
            <a:pPr algn="l"/>
            <a:r>
              <a:rPr lang="nl-NL" dirty="0"/>
              <a:t>Kijk bij elkaar mee en geef feedback!</a:t>
            </a:r>
          </a:p>
          <a:p>
            <a:pPr algn="l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0547" y="329566"/>
            <a:ext cx="2208363" cy="49136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8768" y="3178097"/>
            <a:ext cx="4812350" cy="2971103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31589101-23CD-4532-8C31-21343DE8EB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2533" y="3402313"/>
            <a:ext cx="4666647" cy="2333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561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28378"/>
          </a:xfrm>
        </p:spPr>
        <p:txBody>
          <a:bodyPr>
            <a:normAutofit fontScale="90000"/>
          </a:bodyPr>
          <a:lstStyle/>
          <a:p>
            <a:r>
              <a:rPr lang="nl-NL" dirty="0"/>
              <a:t>Reflectie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1862253"/>
            <a:ext cx="9144000" cy="4404731"/>
          </a:xfrm>
        </p:spPr>
        <p:txBody>
          <a:bodyPr>
            <a:normAutofit/>
          </a:bodyPr>
          <a:lstStyle/>
          <a:p>
            <a:pPr algn="l"/>
            <a:r>
              <a:rPr lang="nl-NL" dirty="0"/>
              <a:t>Hoe ging het maken van het profiel?</a:t>
            </a:r>
          </a:p>
          <a:p>
            <a:pPr algn="l"/>
            <a:r>
              <a:rPr lang="nl-NL" dirty="0"/>
              <a:t>Welke tips heb je van de andere studenten gekregen?</a:t>
            </a:r>
          </a:p>
          <a:p>
            <a:pPr algn="l"/>
            <a:r>
              <a:rPr lang="nl-NL" dirty="0"/>
              <a:t>Hoe vond je deze les?</a:t>
            </a:r>
          </a:p>
          <a:p>
            <a:pPr algn="l"/>
            <a:endParaRPr lang="nl-NL" dirty="0"/>
          </a:p>
          <a:p>
            <a:pPr algn="l"/>
            <a:r>
              <a:rPr lang="nl-NL" dirty="0"/>
              <a:t>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4859" y="350772"/>
            <a:ext cx="2966646" cy="66007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6652" y="3002116"/>
            <a:ext cx="4336414" cy="3264868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41008392-9065-48B7-B2AB-3C05B8F5B9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6" y="3622313"/>
            <a:ext cx="5310104" cy="3328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09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62</Words>
  <Application>Microsoft Office PowerPoint</Application>
  <PresentationFormat>Breedbeeld</PresentationFormat>
  <Paragraphs>14</Paragraphs>
  <Slides>6</Slides>
  <Notes>0</Notes>
  <HiddenSlides>0</HiddenSlides>
  <MMClips>3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Linkedin</vt:lpstr>
      <vt:lpstr>Hoe maak je een krachtig profiel?</vt:lpstr>
      <vt:lpstr>Succesvol gebruik maken van Linkedin</vt:lpstr>
      <vt:lpstr>Het perfecte profiel</vt:lpstr>
      <vt:lpstr>Aan de slag! </vt:lpstr>
      <vt:lpstr>Reflectie</vt:lpstr>
    </vt:vector>
  </TitlesOfParts>
  <Company>GroeneWelle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Solliciteren</dc:title>
  <dc:creator>Robert Soesman</dc:creator>
  <cp:lastModifiedBy>Robert Soesman</cp:lastModifiedBy>
  <cp:revision>12</cp:revision>
  <dcterms:created xsi:type="dcterms:W3CDTF">2019-04-24T11:45:15Z</dcterms:created>
  <dcterms:modified xsi:type="dcterms:W3CDTF">2019-07-01T11:30:53Z</dcterms:modified>
</cp:coreProperties>
</file>