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11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91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2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4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70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87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29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95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98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4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28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0CE5-D703-443B-966F-E03D1E1C8477}" type="datetimeFigureOut">
              <a:rPr lang="nl-NL" smtClean="0"/>
              <a:t>24-4-2019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9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3tUPwKJEKrk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G5Kj-kszDY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MFWHeOThbdw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Solliciteren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376" y="755862"/>
            <a:ext cx="6556918" cy="145993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874" y="3354382"/>
            <a:ext cx="7685026" cy="306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Voorbereiden op sollicitatie</a:t>
            </a:r>
            <a:endParaRPr lang="nl-NL" dirty="0"/>
          </a:p>
        </p:txBody>
      </p:sp>
      <p:pic>
        <p:nvPicPr>
          <p:cNvPr id="4" name="3tUPwKJEKr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3521" y="1750741"/>
            <a:ext cx="7624957" cy="42890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6663" y="308921"/>
            <a:ext cx="2319876" cy="51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7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Tips voor sollicitatie</a:t>
            </a:r>
            <a:endParaRPr lang="nl-NL" dirty="0"/>
          </a:p>
        </p:txBody>
      </p:sp>
      <p:pic>
        <p:nvPicPr>
          <p:cNvPr id="5" name="tG5Kj-kszD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08664" y="1883860"/>
            <a:ext cx="7177668" cy="40374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9124" y="222555"/>
            <a:ext cx="2496625" cy="55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Voorbeeld sollicitatiegesprek</a:t>
            </a:r>
            <a:endParaRPr lang="nl-NL" dirty="0"/>
          </a:p>
        </p:txBody>
      </p:sp>
      <p:pic>
        <p:nvPicPr>
          <p:cNvPr id="5" name="MFWHeOThbd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0263" y="1964706"/>
            <a:ext cx="6875346" cy="386738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6371" y="260214"/>
            <a:ext cx="2832831" cy="63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Oefenen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1862253"/>
            <a:ext cx="9144000" cy="440473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Zoek een vacature voor een baan die je interesse heeft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Ga je voorbereiden op het sollicitatiegesprek.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r>
              <a:rPr lang="nl-NL" dirty="0" smtClean="0"/>
              <a:t>Maak tweetallen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Stel de volgende vragen: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Vertel eens iets over jezelf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Waarom moeten we jou aannemen?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Wat kan je voor het bedrijf betekenen?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Wat zijn je goede en slechte eigenschappen?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Waar zie je jezelf over 10 jaar?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Heb je zelf nog vragen?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547" y="329566"/>
            <a:ext cx="2208363" cy="49136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768" y="3178097"/>
            <a:ext cx="4812350" cy="297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6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Reflectie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1862253"/>
            <a:ext cx="9144000" cy="4404731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Hoe gingen de gesprekken?</a:t>
            </a:r>
          </a:p>
          <a:p>
            <a:pPr algn="l"/>
            <a:r>
              <a:rPr lang="nl-NL" dirty="0" smtClean="0"/>
              <a:t>Welke tips kun je de sollicitant meegeven?</a:t>
            </a:r>
          </a:p>
          <a:p>
            <a:pPr algn="l"/>
            <a:r>
              <a:rPr lang="nl-NL" dirty="0" smtClean="0"/>
              <a:t>Hoe vond je deze les?</a:t>
            </a:r>
          </a:p>
          <a:p>
            <a:pPr algn="l"/>
            <a:endParaRPr lang="nl-NL" dirty="0"/>
          </a:p>
          <a:p>
            <a:pPr algn="l"/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4859" y="350772"/>
            <a:ext cx="2966646" cy="6600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8445" y="3002116"/>
            <a:ext cx="4336414" cy="32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96</Words>
  <Application>Microsoft Office PowerPoint</Application>
  <PresentationFormat>Breedbeeld</PresentationFormat>
  <Paragraphs>22</Paragraphs>
  <Slides>6</Slides>
  <Notes>0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Solliciteren</vt:lpstr>
      <vt:lpstr>Voorbereiden op sollicitatie</vt:lpstr>
      <vt:lpstr>Tips voor sollicitatie</vt:lpstr>
      <vt:lpstr>Voorbeeld sollicitatiegesprek</vt:lpstr>
      <vt:lpstr>Oefenen </vt:lpstr>
      <vt:lpstr>Reflectie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Solliciteren</dc:title>
  <dc:creator>Robert Soesman</dc:creator>
  <cp:lastModifiedBy>Robert Soesman</cp:lastModifiedBy>
  <cp:revision>6</cp:revision>
  <dcterms:created xsi:type="dcterms:W3CDTF">2019-04-24T11:45:15Z</dcterms:created>
  <dcterms:modified xsi:type="dcterms:W3CDTF">2019-04-24T12:20:22Z</dcterms:modified>
</cp:coreProperties>
</file>