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66" r:id="rId6"/>
    <p:sldId id="284" r:id="rId7"/>
    <p:sldId id="275" r:id="rId8"/>
    <p:sldId id="276" r:id="rId9"/>
    <p:sldId id="277" r:id="rId10"/>
    <p:sldId id="278" r:id="rId11"/>
    <p:sldId id="283" r:id="rId12"/>
    <p:sldId id="282" r:id="rId13"/>
    <p:sldId id="281" r:id="rId14"/>
    <p:sldId id="280" r:id="rId15"/>
    <p:sldId id="279" r:id="rId16"/>
  </p:sldIdLst>
  <p:sldSz cx="9144000" cy="6858000" type="screen4x3"/>
  <p:notesSz cx="6805613" cy="9944100"/>
  <p:custDataLst>
    <p:tags r:id="rId19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351"/>
    <a:srgbClr val="3E7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6856" autoAdjust="0"/>
  </p:normalViewPr>
  <p:slideViewPr>
    <p:cSldViewPr snapToGrid="0" snapToObjects="1">
      <p:cViewPr varScale="1">
        <p:scale>
          <a:sx n="73" d="100"/>
          <a:sy n="73" d="100"/>
        </p:scale>
        <p:origin x="166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F6E73-A610-473F-8D5D-6B84EC884A7C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5E26-A4CA-4A1B-8E36-65302858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B2CE-D9C2-4E82-A689-95C1A10B1E08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2DED-32C5-4B6F-A3AA-EB5ED4F5E7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4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5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17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18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89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3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67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96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47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36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83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33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4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2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4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7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61E2-477A-BD44-BEEA-C94E516079E9}" type="datetimeFigureOut">
              <a:rPr lang="nl-NL" smtClean="0"/>
              <a:t>26-6-2019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7DpNzHaZCw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i8RtrE2035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igqjd5F3cU&amp;index=3&amp;list=PLruiLapSNXZwdH3xUwVUQVNnceiBDeDZt" TargetMode="External"/><Relationship Id="rId5" Type="http://schemas.openxmlformats.org/officeDocument/2006/relationships/hyperlink" Target="https://www.youtube.com/watch?v=0SMABGkip_0" TargetMode="External"/><Relationship Id="rId4" Type="http://schemas.openxmlformats.org/officeDocument/2006/relationships/hyperlink" Target="https://www.youtube.com/watch?v=TXSObhTcbVs" TargetMode="External"/><Relationship Id="rId9" Type="http://schemas.openxmlformats.org/officeDocument/2006/relationships/hyperlink" Target="https://www.youtube.com/watch?v=VLZ0ed0KnX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42"/>
            <a:ext cx="8229600" cy="1143000"/>
          </a:xfrm>
        </p:spPr>
        <p:txBody>
          <a:bodyPr/>
          <a:lstStyle/>
          <a:p>
            <a:r>
              <a:rPr lang="nl-NL" dirty="0"/>
              <a:t>Kwadrant </a:t>
            </a:r>
            <a:r>
              <a:rPr lang="nl-NL" dirty="0" err="1"/>
              <a:t>Profielvak</a:t>
            </a:r>
            <a:endParaRPr lang="nl-NL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400044" y="560153"/>
            <a:ext cx="2343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Tuin</a:t>
            </a:r>
            <a:r>
              <a:rPr kumimoji="0" lang="nl-NL" sz="4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stijlen</a:t>
            </a:r>
            <a:endParaRPr kumimoji="0" lang="nl-NL" sz="3200" b="0" i="1" u="sng" strike="noStrike" kern="0" cap="none" spc="0" normalizeH="0" baseline="0" noProof="0" dirty="0">
              <a:ln>
                <a:noFill/>
              </a:ln>
              <a:solidFill>
                <a:srgbClr val="92AD2D"/>
              </a:solidFill>
              <a:effectLst/>
              <a:uLnTx/>
              <a:uFillTx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505857"/>
            <a:ext cx="2913011" cy="218475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99604"/>
            <a:ext cx="3009659" cy="218475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41" y="3357219"/>
            <a:ext cx="3497915" cy="2320046"/>
          </a:xfrm>
          <a:prstGeom prst="rect">
            <a:avLst/>
          </a:prstGeom>
        </p:spPr>
      </p:pic>
      <p:sp>
        <p:nvSpPr>
          <p:cNvPr id="20" name="Tijdelijke aanduiding voor datum 3"/>
          <p:cNvSpPr txBox="1">
            <a:spLocks/>
          </p:cNvSpPr>
          <p:nvPr/>
        </p:nvSpPr>
        <p:spPr>
          <a:xfrm>
            <a:off x="0" y="5733445"/>
            <a:ext cx="91440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ctr" defTabSz="914400" rtl="0" eaLnBrk="1" latinLnBrk="0" hangingPunct="1">
              <a:defRPr sz="1800" kern="1200">
                <a:solidFill>
                  <a:srgbClr val="46291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Ontwerp - tuinstijlen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46291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899886" y="266328"/>
            <a:ext cx="914400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Opdracht (training)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Presentatie tuinstijlen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sng" strike="noStrike" kern="120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40774" y="1715357"/>
            <a:ext cx="7624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Kies 3 tuinstijlen.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Maak een presentatie.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Per  tuinstijl 3 kenmerken:</a:t>
            </a:r>
          </a:p>
          <a:p>
            <a:pPr marL="6286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 (3 afbeeldingen)</a:t>
            </a:r>
          </a:p>
          <a:p>
            <a:pPr marL="6286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Tuinonderdelen (3 afbeeldingen)</a:t>
            </a:r>
          </a:p>
          <a:p>
            <a:pPr marL="6286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materialen(3 afbeeldingen)</a:t>
            </a:r>
          </a:p>
          <a:p>
            <a:pPr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Bij elk plaatje steekwoorden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Tijd: 		60 minuten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Hulpmiddelen: 	Internet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Verwerking: 		Presenteren aan de klas (op groot beeldscherm)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Beoordeling: 		Docent beoordeelt presentatie met voldoende/onvoldoende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46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692697"/>
            <a:ext cx="914400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Opdracht (training)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Presentatie tuinstijlen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sng" strike="noStrike" kern="120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59768" y="2119466"/>
            <a:ext cx="7624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Maak een digitale presentatie over 3 van de volgende tuinstijlen.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Klassieke tuin, Engelse cottagetuin, Japanse tuin, Landelijke tuin, Mediterrane tuin, Moderne tuin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Geef aan per tuinstijl, tenminste 3 kenmerken t.a.v.: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 (Bijv. strakke lijnen, zichtlijnen, cirkels, natuurlijke vormen)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Tuinonderdelen (Bijv. pergola, gazon, bloemborders, hagen, vijver)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 (Bijv. grind, grootformaat tegels, oude waaltjes, hout, Buxushagen)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De presentatie bestaat uit beeld en tekst: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Per onderdeel tenminste 3 voorbeelden zien in de vorm van afbeeldingen.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(bijv. foto’s, ontwerptekeningen).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Per onderdeel een korte toelichting in tekst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(Bijv. een kort verhaaltje of losse kreten)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De presentatie bestaat, per tuinstijl, tenminste uit 3 pagina’s/dia’s (A-4 formaat)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Tijd: 		60 minuten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Hulpmiddelen: 	Internet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Verwerking: 		Presenteren aan de klas (op groot beeldscherm)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Beoordeling: 		Docent beoordeelt presentatie met voldoende/onvoldoende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51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  <a:endParaRPr kumimoji="0" lang="nl-NL" sz="3200" b="1" i="1" u="sng" strike="noStrike" kern="1200" cap="none" spc="0" normalizeH="0" baseline="0" noProof="0" dirty="0">
              <a:ln>
                <a:noFill/>
              </a:ln>
              <a:solidFill>
                <a:srgbClr val="92AD2D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928" y="2225186"/>
            <a:ext cx="7405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Oefening: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Filmpjes over 6 Tuinstijlen bekijken en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per tuinstijl kenmerken opschrijven over: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1. Vormgeving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2. Tuinonderdelen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3. Tuinmaterialen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  <a:endParaRPr kumimoji="0" lang="nl-NL" sz="3200" b="1" i="1" u="sng" strike="noStrike" kern="1200" cap="none" spc="0" normalizeH="0" baseline="0" noProof="0" dirty="0">
              <a:ln>
                <a:noFill/>
              </a:ln>
              <a:solidFill>
                <a:srgbClr val="92AD2D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475928" y="1988841"/>
            <a:ext cx="740531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Klassieke tuin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https://www.youtube.com/watch?v=TXSObhTcbVs</a:t>
            </a: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Engelse (cottage) tuin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https://www.youtube.com/watch?v=0SMABGkip_0</a:t>
            </a: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Japanse tuin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/>
              </a:rPr>
              <a:t>https://www.youtube.com/watch?v=eigqjd5F3cU&amp;index=3&amp;list=PLruiLapSNXZwdH3xUwVUQVNnceiBDeDZt</a:t>
            </a: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 Landelijke tuin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https://www.youtube.com/watch?v=i8RtrE2035s</a:t>
            </a: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5. Mediterrane tuin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https://www.youtube.com/watch?v=v7DpNzHaZCw</a:t>
            </a: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6. Moderne tuin</a:t>
            </a: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https://www.youtube.com/watch?v=VLZ0ed0KnXQ</a:t>
            </a: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22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Klassieke tuin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69343" y="2734516"/>
            <a:ext cx="7405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Vormgeving:	Zichtlijnen/assen, symmetrie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Geometrische vormen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Onderdelen:	Beplanting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hagen, snoeivormen, kleurbeplanting 			Verharding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Materialen:	Klinkers, Tegels, Grind/Split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in rustige kleuren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Buxus, Lavendel, Rozen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24084"/>
            <a:ext cx="2449131" cy="18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69343" y="2241108"/>
            <a:ext cx="740531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Vormgeving:	* Tuinkamers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Onderdelen:	* Beplanting - veel!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   </a:t>
            </a:r>
            <a:r>
              <a:rPr kumimoji="0" lang="nl-NL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kleur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bepl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., haagjes, groente/fruit/kruiden			* Verharding – weinig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Bouwkundige elementen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   Prieel, kweekkas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Materialen:	Gebakken klinkers, flagstones, grind/split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kleurrijk!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Rozenpilaren, Accessoires!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Buxus, Lavendel, Rozen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Engelse cottage tuin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554782"/>
            <a:ext cx="2801338" cy="15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7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Japanse tuin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5928" y="2225186"/>
            <a:ext cx="74053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Vormgeving:	* Asymmetrie, contrast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Diepte, perspectief (omgeving erbij)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   ‘oneindigheid’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Onderdelen:	* Water &gt; ‘leven’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Steen  &gt; ‘rust’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Groen &gt; ‘natuur’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Materialen:	Grind/split,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wintergroene </a:t>
            </a:r>
            <a:r>
              <a:rPr kumimoji="0" lang="nl-NL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en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 bladverliezende planten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Prielen, bruggetjes, ornamenten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543509"/>
            <a:ext cx="2497013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75355" y="723528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Landelijke tuin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sng" strike="noStrike" kern="120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77768" y="2440894"/>
            <a:ext cx="7624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Vormgeving:	* Passend bij omgeving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Onderdelen:	* Water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</a:t>
            </a:r>
            <a:r>
              <a:rPr kumimoji="0" lang="nl-NL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Veel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 groen (gazon, beplanting, hagen)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Verharding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 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Materialen:	Natuurlijke materialen;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Gebakken klinkers, natuursteen, grind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Hout, houten hekwerken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Bakstenen muren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5276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573183" y="815849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Mediterrane tuin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sng" strike="noStrike" kern="120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59768" y="2273229"/>
            <a:ext cx="7624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Vormgeving:	* Asymmetrisch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Ronde/grillige vormen, mozaïeken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Onderdelen:	* Bouwkundige elementen (muurtjes, prieel, pergola)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Kleur- &amp; geurbeplanting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Verharding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Accessoires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 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Materialen:	Natuurlijke materialen;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natuursteen, grind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(Ruw)hout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Bakstenen muren, pleisterwerk,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potterie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Olijf, Lavendel, kuipplanten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" y="457200"/>
            <a:ext cx="2495550" cy="18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45440" y="685800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Tuin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stijlen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Moderne tuin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sng" strike="noStrike" kern="1200" cap="none" spc="0" normalizeH="0" baseline="0" noProof="0" dirty="0" smtClean="0">
              <a:ln>
                <a:noFill/>
              </a:ln>
              <a:solidFill>
                <a:srgbClr val="46291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77768" y="2446038"/>
            <a:ext cx="7624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Vormgeving:	* Vaak strakke vormen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(recht of rond/gebogen)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Eenvoud, duidelijkheid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Onderdelen:	* (Veel) verharding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 Meubilair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 Buitenkeuken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Overkapping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* Verlichting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Materialen:	Onderhoudsvriendelijke materialen;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2916"/>
                </a:solidFill>
                <a:effectLst/>
                <a:uLnTx/>
                <a:uFillTx/>
              </a:rPr>
              <a:t>		(Hard)hout, staal, kunststof, beton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7" y="462655"/>
            <a:ext cx="2739764" cy="19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d37bf6b961847a8a7f6ac9a96e5354bb6e15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c43a70-e525-4033-a4f3-b809c71710e3">
      <UserInfo>
        <DisplayName/>
        <AccountId xsi:nil="true"/>
        <AccountType/>
      </UserInfo>
    </SharedWithUsers>
    <_dlc_DocId xmlns="b6c43a70-e525-4033-a4f3-b809c71710e3">H7CVNQAUUZ3W-1444270466-2406</_dlc_DocId>
    <_dlc_DocIdUrl xmlns="b6c43a70-e525-4033-a4f3-b809c71710e3">
      <Url>https://liveadminclusius.sharepoint.com/sites/castricum-vmbo-profielgroen/_layouts/15/DocIdRedir.aspx?ID=H7CVNQAUUZ3W-1444270466-2406</Url>
      <Description>H7CVNQAUUZ3W-1444270466-2406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2" ma:contentTypeDescription="Een nieuw document maken." ma:contentTypeScope="" ma:versionID="042a5586447d8f623b2b44cfc98d989d">
  <xsd:schema xmlns:xsd="http://www.w3.org/2001/XMLSchema" xmlns:xs="http://www.w3.org/2001/XMLSchema" xmlns:p="http://schemas.microsoft.com/office/2006/metadata/properties" xmlns:ns2="b6c43a70-e525-4033-a4f3-b809c71710e3" targetNamespace="http://schemas.microsoft.com/office/2006/metadata/properties" ma:root="true" ma:fieldsID="0117b64cc6faaeca0453658ade38650c" ns2:_="">
    <xsd:import namespace="b6c43a70-e525-4033-a4f3-b809c71710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31C3BE-4704-48BC-ABA5-27AC5DA20B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1A89C-FAA3-48C1-93BB-800D5A4BFE8B}">
  <ds:schemaRefs>
    <ds:schemaRef ds:uri="b6c43a70-e525-4033-a4f3-b809c71710e3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19D9CD-A2E1-4B24-B315-916CDC794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5F5799E-8A77-45E9-A444-E6523E0E996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227</Words>
  <Application>Microsoft Office PowerPoint</Application>
  <PresentationFormat>Diavoorstelling (4:3)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Kwadrant Profielvak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Drukkerij Coster&amp;Kok</dc:creator>
  <cp:lastModifiedBy>Gert Weerman</cp:lastModifiedBy>
  <cp:revision>50</cp:revision>
  <cp:lastPrinted>2015-05-13T09:45:27Z</cp:lastPrinted>
  <dcterms:created xsi:type="dcterms:W3CDTF">2014-01-07T14:12:24Z</dcterms:created>
  <dcterms:modified xsi:type="dcterms:W3CDTF">2019-06-26T14:14:42Z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ed08018e-2615-4e23-84cd-ff61948c7fd8</vt:lpwstr>
  </property>
</Properties>
</file>