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3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6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732FA0-405A-401E-8F7A-70FABC54D0E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6998AFE-7F89-4199-B1A6-9DC1EC0CAB7C}">
      <dgm:prSet/>
      <dgm:spPr/>
      <dgm:t>
        <a:bodyPr/>
        <a:lstStyle/>
        <a:p>
          <a:r>
            <a:rPr lang="nl-NL"/>
            <a:t>Elke 2 seconden gaat een stuk bos zo groot als een voetbalveld tegen de vlakte</a:t>
          </a:r>
          <a:endParaRPr lang="en-US"/>
        </a:p>
      </dgm:t>
    </dgm:pt>
    <dgm:pt modelId="{6650D50F-1CD0-421F-A9BC-175645195430}" type="parTrans" cxnId="{21DD8BDD-6ED1-4AB4-B583-D75726AB5970}">
      <dgm:prSet/>
      <dgm:spPr/>
      <dgm:t>
        <a:bodyPr/>
        <a:lstStyle/>
        <a:p>
          <a:endParaRPr lang="en-US"/>
        </a:p>
      </dgm:t>
    </dgm:pt>
    <dgm:pt modelId="{E8891E14-F949-4914-854F-A68E012A3BBD}" type="sibTrans" cxnId="{21DD8BDD-6ED1-4AB4-B583-D75726AB5970}">
      <dgm:prSet/>
      <dgm:spPr/>
      <dgm:t>
        <a:bodyPr/>
        <a:lstStyle/>
        <a:p>
          <a:endParaRPr lang="en-US"/>
        </a:p>
      </dgm:t>
    </dgm:pt>
    <dgm:pt modelId="{327D31F8-1190-43B5-A980-C8BCC244DB46}">
      <dgm:prSet/>
      <dgm:spPr/>
      <dgm:t>
        <a:bodyPr/>
        <a:lstStyle/>
        <a:p>
          <a:r>
            <a:rPr lang="nl-NL"/>
            <a:t>Oftewel 169 bomen per seconde!</a:t>
          </a:r>
          <a:endParaRPr lang="en-US"/>
        </a:p>
      </dgm:t>
    </dgm:pt>
    <dgm:pt modelId="{8A9E3F87-9CFE-4224-890E-BEB0FE5B6932}" type="parTrans" cxnId="{887F60AC-EF1B-4E5A-AE79-D99C5A2400B2}">
      <dgm:prSet/>
      <dgm:spPr/>
      <dgm:t>
        <a:bodyPr/>
        <a:lstStyle/>
        <a:p>
          <a:endParaRPr lang="en-US"/>
        </a:p>
      </dgm:t>
    </dgm:pt>
    <dgm:pt modelId="{D766EB8A-15A1-4AE6-978E-5D2AB8B12AED}" type="sibTrans" cxnId="{887F60AC-EF1B-4E5A-AE79-D99C5A2400B2}">
      <dgm:prSet/>
      <dgm:spPr/>
      <dgm:t>
        <a:bodyPr/>
        <a:lstStyle/>
        <a:p>
          <a:endParaRPr lang="en-US"/>
        </a:p>
      </dgm:t>
    </dgm:pt>
    <dgm:pt modelId="{52AD034A-4F19-4930-AD4C-A3997670494C}">
      <dgm:prSet/>
      <dgm:spPr/>
      <dgm:t>
        <a:bodyPr/>
        <a:lstStyle/>
        <a:p>
          <a:r>
            <a:rPr lang="nl-NL"/>
            <a:t>Dit hout wordt gebruikt voor de bouw, meubels of papier</a:t>
          </a:r>
          <a:endParaRPr lang="en-US"/>
        </a:p>
      </dgm:t>
    </dgm:pt>
    <dgm:pt modelId="{00EE8F42-6A36-44B2-B7E9-8B3AD89EDEFD}" type="parTrans" cxnId="{FC56A8F1-5B89-4DA1-A303-EECF02E37981}">
      <dgm:prSet/>
      <dgm:spPr/>
      <dgm:t>
        <a:bodyPr/>
        <a:lstStyle/>
        <a:p>
          <a:endParaRPr lang="en-US"/>
        </a:p>
      </dgm:t>
    </dgm:pt>
    <dgm:pt modelId="{CFBE01A0-CEAA-49CE-A055-C9D08B0B66B1}" type="sibTrans" cxnId="{FC56A8F1-5B89-4DA1-A303-EECF02E37981}">
      <dgm:prSet/>
      <dgm:spPr/>
      <dgm:t>
        <a:bodyPr/>
        <a:lstStyle/>
        <a:p>
          <a:endParaRPr lang="en-US"/>
        </a:p>
      </dgm:t>
    </dgm:pt>
    <dgm:pt modelId="{1D17650B-D20F-47BC-B7D8-7A1A90B2A0CA}">
      <dgm:prSet/>
      <dgm:spPr/>
      <dgm:t>
        <a:bodyPr/>
        <a:lstStyle/>
        <a:p>
          <a:r>
            <a:rPr lang="nl-NL"/>
            <a:t>Het vrijgekomen land wordt gebruikt om koeien te laten grazen of landbouwgewassen te verbouwen</a:t>
          </a:r>
          <a:endParaRPr lang="en-US"/>
        </a:p>
      </dgm:t>
    </dgm:pt>
    <dgm:pt modelId="{9745A4C2-4211-4D57-AF71-8D240BCE986B}" type="parTrans" cxnId="{9661C0B1-9C99-4BF8-BADE-0275D92DD7EB}">
      <dgm:prSet/>
      <dgm:spPr/>
      <dgm:t>
        <a:bodyPr/>
        <a:lstStyle/>
        <a:p>
          <a:endParaRPr lang="en-US"/>
        </a:p>
      </dgm:t>
    </dgm:pt>
    <dgm:pt modelId="{55FF0D35-2409-4D83-9720-81926E950F52}" type="sibTrans" cxnId="{9661C0B1-9C99-4BF8-BADE-0275D92DD7EB}">
      <dgm:prSet/>
      <dgm:spPr/>
      <dgm:t>
        <a:bodyPr/>
        <a:lstStyle/>
        <a:p>
          <a:endParaRPr lang="en-US"/>
        </a:p>
      </dgm:t>
    </dgm:pt>
    <dgm:pt modelId="{1B2536AF-DFE4-43C4-BD2A-69576A9276DA}">
      <dgm:prSet/>
      <dgm:spPr/>
      <dgm:t>
        <a:bodyPr/>
        <a:lstStyle/>
        <a:p>
          <a:r>
            <a:rPr lang="nl-NL"/>
            <a:t>In Nederland kappen we elk jaar tussen de 1500 en 3500 hectare bos</a:t>
          </a:r>
          <a:endParaRPr lang="en-US"/>
        </a:p>
      </dgm:t>
    </dgm:pt>
    <dgm:pt modelId="{6D55B9C2-3DE9-4491-BF34-81DC0C92E6E1}" type="parTrans" cxnId="{24C0791E-97E4-4EE8-BBB0-0A75C709D188}">
      <dgm:prSet/>
      <dgm:spPr/>
      <dgm:t>
        <a:bodyPr/>
        <a:lstStyle/>
        <a:p>
          <a:endParaRPr lang="en-US"/>
        </a:p>
      </dgm:t>
    </dgm:pt>
    <dgm:pt modelId="{D4D3223D-BB24-447D-BDB4-7A999D5B0A60}" type="sibTrans" cxnId="{24C0791E-97E4-4EE8-BBB0-0A75C709D188}">
      <dgm:prSet/>
      <dgm:spPr/>
      <dgm:t>
        <a:bodyPr/>
        <a:lstStyle/>
        <a:p>
          <a:endParaRPr lang="en-US"/>
        </a:p>
      </dgm:t>
    </dgm:pt>
    <dgm:pt modelId="{54C6A9CA-A15C-475C-90A6-AB011EFD6E57}" type="pres">
      <dgm:prSet presAssocID="{7F732FA0-405A-401E-8F7A-70FABC54D0EE}" presName="root" presStyleCnt="0">
        <dgm:presLayoutVars>
          <dgm:dir/>
          <dgm:resizeHandles val="exact"/>
        </dgm:presLayoutVars>
      </dgm:prSet>
      <dgm:spPr/>
    </dgm:pt>
    <dgm:pt modelId="{C5020E7D-D41D-458B-ACCD-2BBE5D754C04}" type="pres">
      <dgm:prSet presAssocID="{06998AFE-7F89-4199-B1A6-9DC1EC0CAB7C}" presName="compNode" presStyleCnt="0"/>
      <dgm:spPr/>
    </dgm:pt>
    <dgm:pt modelId="{DA66EAE8-92E3-4DDE-85E4-ACC3F585EF5F}" type="pres">
      <dgm:prSet presAssocID="{06998AFE-7F89-4199-B1A6-9DC1EC0CAB7C}" presName="bgRect" presStyleLbl="bgShp" presStyleIdx="0" presStyleCnt="5"/>
      <dgm:spPr/>
    </dgm:pt>
    <dgm:pt modelId="{BF6C7D17-38AF-44E7-8A5D-84CE09D6421E}" type="pres">
      <dgm:prSet presAssocID="{06998AFE-7F89-4199-B1A6-9DC1EC0CAB7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EB38E0E3-AFE8-4CDD-8F5E-4CD89EFDCDC1}" type="pres">
      <dgm:prSet presAssocID="{06998AFE-7F89-4199-B1A6-9DC1EC0CAB7C}" presName="spaceRect" presStyleCnt="0"/>
      <dgm:spPr/>
    </dgm:pt>
    <dgm:pt modelId="{69D23490-3E97-401C-A9D5-C312D38F2C70}" type="pres">
      <dgm:prSet presAssocID="{06998AFE-7F89-4199-B1A6-9DC1EC0CAB7C}" presName="parTx" presStyleLbl="revTx" presStyleIdx="0" presStyleCnt="5">
        <dgm:presLayoutVars>
          <dgm:chMax val="0"/>
          <dgm:chPref val="0"/>
        </dgm:presLayoutVars>
      </dgm:prSet>
      <dgm:spPr/>
    </dgm:pt>
    <dgm:pt modelId="{3D149AD0-C0B5-4ACD-BD66-E26EA3D5A6ED}" type="pres">
      <dgm:prSet presAssocID="{E8891E14-F949-4914-854F-A68E012A3BBD}" presName="sibTrans" presStyleCnt="0"/>
      <dgm:spPr/>
    </dgm:pt>
    <dgm:pt modelId="{FF34D5AC-7A16-458C-B8B1-404961465F26}" type="pres">
      <dgm:prSet presAssocID="{327D31F8-1190-43B5-A980-C8BCC244DB46}" presName="compNode" presStyleCnt="0"/>
      <dgm:spPr/>
    </dgm:pt>
    <dgm:pt modelId="{BA3AEB70-1F24-47FD-AFCA-1AE1C15256B9}" type="pres">
      <dgm:prSet presAssocID="{327D31F8-1190-43B5-A980-C8BCC244DB46}" presName="bgRect" presStyleLbl="bgShp" presStyleIdx="1" presStyleCnt="5"/>
      <dgm:spPr/>
    </dgm:pt>
    <dgm:pt modelId="{C44C335D-18AF-452A-B1A5-11B4594DF08E}" type="pres">
      <dgm:prSet presAssocID="{327D31F8-1190-43B5-A980-C8BCC244DB4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nabata Tree"/>
        </a:ext>
      </dgm:extLst>
    </dgm:pt>
    <dgm:pt modelId="{58DF8503-06EC-4082-8E03-D287E4D04BBE}" type="pres">
      <dgm:prSet presAssocID="{327D31F8-1190-43B5-A980-C8BCC244DB46}" presName="spaceRect" presStyleCnt="0"/>
      <dgm:spPr/>
    </dgm:pt>
    <dgm:pt modelId="{32F28DFF-5413-4134-A59E-746F0DAD1560}" type="pres">
      <dgm:prSet presAssocID="{327D31F8-1190-43B5-A980-C8BCC244DB46}" presName="parTx" presStyleLbl="revTx" presStyleIdx="1" presStyleCnt="5">
        <dgm:presLayoutVars>
          <dgm:chMax val="0"/>
          <dgm:chPref val="0"/>
        </dgm:presLayoutVars>
      </dgm:prSet>
      <dgm:spPr/>
    </dgm:pt>
    <dgm:pt modelId="{84036DC7-A580-4D1C-AF6B-66C0943DE4E7}" type="pres">
      <dgm:prSet presAssocID="{D766EB8A-15A1-4AE6-978E-5D2AB8B12AED}" presName="sibTrans" presStyleCnt="0"/>
      <dgm:spPr/>
    </dgm:pt>
    <dgm:pt modelId="{12CC5ACB-F171-4B90-A429-FD2A81BBC29D}" type="pres">
      <dgm:prSet presAssocID="{52AD034A-4F19-4930-AD4C-A3997670494C}" presName="compNode" presStyleCnt="0"/>
      <dgm:spPr/>
    </dgm:pt>
    <dgm:pt modelId="{7D28BC97-217D-4B38-BC8F-199BA4354755}" type="pres">
      <dgm:prSet presAssocID="{52AD034A-4F19-4930-AD4C-A3997670494C}" presName="bgRect" presStyleLbl="bgShp" presStyleIdx="2" presStyleCnt="5"/>
      <dgm:spPr/>
    </dgm:pt>
    <dgm:pt modelId="{E1F43A03-6783-4C5E-81C5-83A9C38A1462}" type="pres">
      <dgm:prSet presAssocID="{52AD034A-4F19-4930-AD4C-A3997670494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int"/>
        </a:ext>
      </dgm:extLst>
    </dgm:pt>
    <dgm:pt modelId="{BE444840-A149-4641-A3AA-B9163FCA47A4}" type="pres">
      <dgm:prSet presAssocID="{52AD034A-4F19-4930-AD4C-A3997670494C}" presName="spaceRect" presStyleCnt="0"/>
      <dgm:spPr/>
    </dgm:pt>
    <dgm:pt modelId="{B5E38B61-4EC9-48E0-889B-6C93FD8743A3}" type="pres">
      <dgm:prSet presAssocID="{52AD034A-4F19-4930-AD4C-A3997670494C}" presName="parTx" presStyleLbl="revTx" presStyleIdx="2" presStyleCnt="5">
        <dgm:presLayoutVars>
          <dgm:chMax val="0"/>
          <dgm:chPref val="0"/>
        </dgm:presLayoutVars>
      </dgm:prSet>
      <dgm:spPr/>
    </dgm:pt>
    <dgm:pt modelId="{71BC53F0-1A72-4E3C-A1EA-D68BEBD574D1}" type="pres">
      <dgm:prSet presAssocID="{CFBE01A0-CEAA-49CE-A055-C9D08B0B66B1}" presName="sibTrans" presStyleCnt="0"/>
      <dgm:spPr/>
    </dgm:pt>
    <dgm:pt modelId="{5BB6F6DC-F83A-4BA9-822E-82928B60DD77}" type="pres">
      <dgm:prSet presAssocID="{1D17650B-D20F-47BC-B7D8-7A1A90B2A0CA}" presName="compNode" presStyleCnt="0"/>
      <dgm:spPr/>
    </dgm:pt>
    <dgm:pt modelId="{586F846B-3A53-4E26-B30A-EF9E2CA9DF10}" type="pres">
      <dgm:prSet presAssocID="{1D17650B-D20F-47BC-B7D8-7A1A90B2A0CA}" presName="bgRect" presStyleLbl="bgShp" presStyleIdx="3" presStyleCnt="5"/>
      <dgm:spPr/>
    </dgm:pt>
    <dgm:pt modelId="{D618D919-1797-4997-9BDD-1C4CCA857A56}" type="pres">
      <dgm:prSet presAssocID="{1D17650B-D20F-47BC-B7D8-7A1A90B2A0C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w"/>
        </a:ext>
      </dgm:extLst>
    </dgm:pt>
    <dgm:pt modelId="{14A04750-BCDB-440F-99AB-3BCCE86DF4C4}" type="pres">
      <dgm:prSet presAssocID="{1D17650B-D20F-47BC-B7D8-7A1A90B2A0CA}" presName="spaceRect" presStyleCnt="0"/>
      <dgm:spPr/>
    </dgm:pt>
    <dgm:pt modelId="{AFA049F8-D9D1-4BCA-B2F4-61FE792BBDC2}" type="pres">
      <dgm:prSet presAssocID="{1D17650B-D20F-47BC-B7D8-7A1A90B2A0CA}" presName="parTx" presStyleLbl="revTx" presStyleIdx="3" presStyleCnt="5">
        <dgm:presLayoutVars>
          <dgm:chMax val="0"/>
          <dgm:chPref val="0"/>
        </dgm:presLayoutVars>
      </dgm:prSet>
      <dgm:spPr/>
    </dgm:pt>
    <dgm:pt modelId="{9813D91A-F8F1-4476-90C8-A7621849EBEE}" type="pres">
      <dgm:prSet presAssocID="{55FF0D35-2409-4D83-9720-81926E950F52}" presName="sibTrans" presStyleCnt="0"/>
      <dgm:spPr/>
    </dgm:pt>
    <dgm:pt modelId="{BF90C1F3-7FC1-441E-B663-22FC6072DFFA}" type="pres">
      <dgm:prSet presAssocID="{1B2536AF-DFE4-43C4-BD2A-69576A9276DA}" presName="compNode" presStyleCnt="0"/>
      <dgm:spPr/>
    </dgm:pt>
    <dgm:pt modelId="{527F86EE-FF6B-4325-8EC0-CA34EC35BAE3}" type="pres">
      <dgm:prSet presAssocID="{1B2536AF-DFE4-43C4-BD2A-69576A9276DA}" presName="bgRect" presStyleLbl="bgShp" presStyleIdx="4" presStyleCnt="5"/>
      <dgm:spPr/>
    </dgm:pt>
    <dgm:pt modelId="{4B414473-D37C-4C56-B201-C8B7F71E6FEC}" type="pres">
      <dgm:prSet presAssocID="{1B2536AF-DFE4-43C4-BD2A-69576A9276D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 tree"/>
        </a:ext>
      </dgm:extLst>
    </dgm:pt>
    <dgm:pt modelId="{65F6C657-A2BB-4DD9-B459-C264DB9AB158}" type="pres">
      <dgm:prSet presAssocID="{1B2536AF-DFE4-43C4-BD2A-69576A9276DA}" presName="spaceRect" presStyleCnt="0"/>
      <dgm:spPr/>
    </dgm:pt>
    <dgm:pt modelId="{AC1EEB33-BFC9-4695-9CF4-527236008145}" type="pres">
      <dgm:prSet presAssocID="{1B2536AF-DFE4-43C4-BD2A-69576A9276D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24C0791E-97E4-4EE8-BBB0-0A75C709D188}" srcId="{7F732FA0-405A-401E-8F7A-70FABC54D0EE}" destId="{1B2536AF-DFE4-43C4-BD2A-69576A9276DA}" srcOrd="4" destOrd="0" parTransId="{6D55B9C2-3DE9-4491-BF34-81DC0C92E6E1}" sibTransId="{D4D3223D-BB24-447D-BDB4-7A999D5B0A60}"/>
    <dgm:cxn modelId="{3C65C664-8805-4F7E-ACAB-2F1E88D53488}" type="presOf" srcId="{52AD034A-4F19-4930-AD4C-A3997670494C}" destId="{B5E38B61-4EC9-48E0-889B-6C93FD8743A3}" srcOrd="0" destOrd="0" presId="urn:microsoft.com/office/officeart/2018/2/layout/IconVerticalSolidList"/>
    <dgm:cxn modelId="{4A4CF96B-25BD-4864-8E52-563A99AF4966}" type="presOf" srcId="{06998AFE-7F89-4199-B1A6-9DC1EC0CAB7C}" destId="{69D23490-3E97-401C-A9D5-C312D38F2C70}" srcOrd="0" destOrd="0" presId="urn:microsoft.com/office/officeart/2018/2/layout/IconVerticalSolidList"/>
    <dgm:cxn modelId="{93C7EF7A-94E3-443F-B0FF-8D9150D5804B}" type="presOf" srcId="{7F732FA0-405A-401E-8F7A-70FABC54D0EE}" destId="{54C6A9CA-A15C-475C-90A6-AB011EFD6E57}" srcOrd="0" destOrd="0" presId="urn:microsoft.com/office/officeart/2018/2/layout/IconVerticalSolidList"/>
    <dgm:cxn modelId="{887F60AC-EF1B-4E5A-AE79-D99C5A2400B2}" srcId="{7F732FA0-405A-401E-8F7A-70FABC54D0EE}" destId="{327D31F8-1190-43B5-A980-C8BCC244DB46}" srcOrd="1" destOrd="0" parTransId="{8A9E3F87-9CFE-4224-890E-BEB0FE5B6932}" sibTransId="{D766EB8A-15A1-4AE6-978E-5D2AB8B12AED}"/>
    <dgm:cxn modelId="{9661C0B1-9C99-4BF8-BADE-0275D92DD7EB}" srcId="{7F732FA0-405A-401E-8F7A-70FABC54D0EE}" destId="{1D17650B-D20F-47BC-B7D8-7A1A90B2A0CA}" srcOrd="3" destOrd="0" parTransId="{9745A4C2-4211-4D57-AF71-8D240BCE986B}" sibTransId="{55FF0D35-2409-4D83-9720-81926E950F52}"/>
    <dgm:cxn modelId="{6A0291BB-1673-4FD3-9D8F-8F23B2F24EC7}" type="presOf" srcId="{1B2536AF-DFE4-43C4-BD2A-69576A9276DA}" destId="{AC1EEB33-BFC9-4695-9CF4-527236008145}" srcOrd="0" destOrd="0" presId="urn:microsoft.com/office/officeart/2018/2/layout/IconVerticalSolidList"/>
    <dgm:cxn modelId="{21DD8BDD-6ED1-4AB4-B583-D75726AB5970}" srcId="{7F732FA0-405A-401E-8F7A-70FABC54D0EE}" destId="{06998AFE-7F89-4199-B1A6-9DC1EC0CAB7C}" srcOrd="0" destOrd="0" parTransId="{6650D50F-1CD0-421F-A9BC-175645195430}" sibTransId="{E8891E14-F949-4914-854F-A68E012A3BBD}"/>
    <dgm:cxn modelId="{FC56A8F1-5B89-4DA1-A303-EECF02E37981}" srcId="{7F732FA0-405A-401E-8F7A-70FABC54D0EE}" destId="{52AD034A-4F19-4930-AD4C-A3997670494C}" srcOrd="2" destOrd="0" parTransId="{00EE8F42-6A36-44B2-B7E9-8B3AD89EDEFD}" sibTransId="{CFBE01A0-CEAA-49CE-A055-C9D08B0B66B1}"/>
    <dgm:cxn modelId="{EEADE6F1-AA92-4D7C-94A7-489A95FA602E}" type="presOf" srcId="{1D17650B-D20F-47BC-B7D8-7A1A90B2A0CA}" destId="{AFA049F8-D9D1-4BCA-B2F4-61FE792BBDC2}" srcOrd="0" destOrd="0" presId="urn:microsoft.com/office/officeart/2018/2/layout/IconVerticalSolidList"/>
    <dgm:cxn modelId="{62D620F9-6E7B-49E9-B8AE-64BD432B2D0C}" type="presOf" srcId="{327D31F8-1190-43B5-A980-C8BCC244DB46}" destId="{32F28DFF-5413-4134-A59E-746F0DAD1560}" srcOrd="0" destOrd="0" presId="urn:microsoft.com/office/officeart/2018/2/layout/IconVerticalSolidList"/>
    <dgm:cxn modelId="{B2525744-2090-42A8-9F8C-3BD79AAAA577}" type="presParOf" srcId="{54C6A9CA-A15C-475C-90A6-AB011EFD6E57}" destId="{C5020E7D-D41D-458B-ACCD-2BBE5D754C04}" srcOrd="0" destOrd="0" presId="urn:microsoft.com/office/officeart/2018/2/layout/IconVerticalSolidList"/>
    <dgm:cxn modelId="{24D5CAAD-355B-4A20-8216-4740988C3C43}" type="presParOf" srcId="{C5020E7D-D41D-458B-ACCD-2BBE5D754C04}" destId="{DA66EAE8-92E3-4DDE-85E4-ACC3F585EF5F}" srcOrd="0" destOrd="0" presId="urn:microsoft.com/office/officeart/2018/2/layout/IconVerticalSolidList"/>
    <dgm:cxn modelId="{86F61DD5-BC5A-4B1D-952B-8FD2211F64BA}" type="presParOf" srcId="{C5020E7D-D41D-458B-ACCD-2BBE5D754C04}" destId="{BF6C7D17-38AF-44E7-8A5D-84CE09D6421E}" srcOrd="1" destOrd="0" presId="urn:microsoft.com/office/officeart/2018/2/layout/IconVerticalSolidList"/>
    <dgm:cxn modelId="{3F85E170-D962-4811-BC3B-212E82FA0DFB}" type="presParOf" srcId="{C5020E7D-D41D-458B-ACCD-2BBE5D754C04}" destId="{EB38E0E3-AFE8-4CDD-8F5E-4CD89EFDCDC1}" srcOrd="2" destOrd="0" presId="urn:microsoft.com/office/officeart/2018/2/layout/IconVerticalSolidList"/>
    <dgm:cxn modelId="{C8EB4FD0-2863-4146-BEEB-6BCD2571E0F0}" type="presParOf" srcId="{C5020E7D-D41D-458B-ACCD-2BBE5D754C04}" destId="{69D23490-3E97-401C-A9D5-C312D38F2C70}" srcOrd="3" destOrd="0" presId="urn:microsoft.com/office/officeart/2018/2/layout/IconVerticalSolidList"/>
    <dgm:cxn modelId="{81348538-632D-40E8-9533-83B2605549DF}" type="presParOf" srcId="{54C6A9CA-A15C-475C-90A6-AB011EFD6E57}" destId="{3D149AD0-C0B5-4ACD-BD66-E26EA3D5A6ED}" srcOrd="1" destOrd="0" presId="urn:microsoft.com/office/officeart/2018/2/layout/IconVerticalSolidList"/>
    <dgm:cxn modelId="{B9E4609D-BE8C-4E06-825A-0991B85FCA51}" type="presParOf" srcId="{54C6A9CA-A15C-475C-90A6-AB011EFD6E57}" destId="{FF34D5AC-7A16-458C-B8B1-404961465F26}" srcOrd="2" destOrd="0" presId="urn:microsoft.com/office/officeart/2018/2/layout/IconVerticalSolidList"/>
    <dgm:cxn modelId="{38607721-0877-43F2-8514-F880F40A7F25}" type="presParOf" srcId="{FF34D5AC-7A16-458C-B8B1-404961465F26}" destId="{BA3AEB70-1F24-47FD-AFCA-1AE1C15256B9}" srcOrd="0" destOrd="0" presId="urn:microsoft.com/office/officeart/2018/2/layout/IconVerticalSolidList"/>
    <dgm:cxn modelId="{10E31C16-FA27-4CC0-B6AA-A66818971127}" type="presParOf" srcId="{FF34D5AC-7A16-458C-B8B1-404961465F26}" destId="{C44C335D-18AF-452A-B1A5-11B4594DF08E}" srcOrd="1" destOrd="0" presId="urn:microsoft.com/office/officeart/2018/2/layout/IconVerticalSolidList"/>
    <dgm:cxn modelId="{F43C2240-6D24-44C5-85BE-D4F0505F4F34}" type="presParOf" srcId="{FF34D5AC-7A16-458C-B8B1-404961465F26}" destId="{58DF8503-06EC-4082-8E03-D287E4D04BBE}" srcOrd="2" destOrd="0" presId="urn:microsoft.com/office/officeart/2018/2/layout/IconVerticalSolidList"/>
    <dgm:cxn modelId="{0DF81924-4616-4E4E-B5DB-28787461662A}" type="presParOf" srcId="{FF34D5AC-7A16-458C-B8B1-404961465F26}" destId="{32F28DFF-5413-4134-A59E-746F0DAD1560}" srcOrd="3" destOrd="0" presId="urn:microsoft.com/office/officeart/2018/2/layout/IconVerticalSolidList"/>
    <dgm:cxn modelId="{4E136341-CB4F-46FA-9B7E-6A0584D1A8DC}" type="presParOf" srcId="{54C6A9CA-A15C-475C-90A6-AB011EFD6E57}" destId="{84036DC7-A580-4D1C-AF6B-66C0943DE4E7}" srcOrd="3" destOrd="0" presId="urn:microsoft.com/office/officeart/2018/2/layout/IconVerticalSolidList"/>
    <dgm:cxn modelId="{E08DCD58-2B8A-4B4A-8390-2562EEE1A8C4}" type="presParOf" srcId="{54C6A9CA-A15C-475C-90A6-AB011EFD6E57}" destId="{12CC5ACB-F171-4B90-A429-FD2A81BBC29D}" srcOrd="4" destOrd="0" presId="urn:microsoft.com/office/officeart/2018/2/layout/IconVerticalSolidList"/>
    <dgm:cxn modelId="{3E18BE25-7263-408C-990C-D0D2DABF1E21}" type="presParOf" srcId="{12CC5ACB-F171-4B90-A429-FD2A81BBC29D}" destId="{7D28BC97-217D-4B38-BC8F-199BA4354755}" srcOrd="0" destOrd="0" presId="urn:microsoft.com/office/officeart/2018/2/layout/IconVerticalSolidList"/>
    <dgm:cxn modelId="{064875EB-6407-4037-916B-B4ABFF19C78E}" type="presParOf" srcId="{12CC5ACB-F171-4B90-A429-FD2A81BBC29D}" destId="{E1F43A03-6783-4C5E-81C5-83A9C38A1462}" srcOrd="1" destOrd="0" presId="urn:microsoft.com/office/officeart/2018/2/layout/IconVerticalSolidList"/>
    <dgm:cxn modelId="{7497D67E-3A0D-4C60-B511-CE887E934057}" type="presParOf" srcId="{12CC5ACB-F171-4B90-A429-FD2A81BBC29D}" destId="{BE444840-A149-4641-A3AA-B9163FCA47A4}" srcOrd="2" destOrd="0" presId="urn:microsoft.com/office/officeart/2018/2/layout/IconVerticalSolidList"/>
    <dgm:cxn modelId="{4F9BDB70-4B2D-4D1E-A495-0EA637CF4BC3}" type="presParOf" srcId="{12CC5ACB-F171-4B90-A429-FD2A81BBC29D}" destId="{B5E38B61-4EC9-48E0-889B-6C93FD8743A3}" srcOrd="3" destOrd="0" presId="urn:microsoft.com/office/officeart/2018/2/layout/IconVerticalSolidList"/>
    <dgm:cxn modelId="{32BC3D29-FA9F-4A99-8BA1-76E5F5D0F4B3}" type="presParOf" srcId="{54C6A9CA-A15C-475C-90A6-AB011EFD6E57}" destId="{71BC53F0-1A72-4E3C-A1EA-D68BEBD574D1}" srcOrd="5" destOrd="0" presId="urn:microsoft.com/office/officeart/2018/2/layout/IconVerticalSolidList"/>
    <dgm:cxn modelId="{B4377DA1-4221-449F-94BB-EACA87AB66BC}" type="presParOf" srcId="{54C6A9CA-A15C-475C-90A6-AB011EFD6E57}" destId="{5BB6F6DC-F83A-4BA9-822E-82928B60DD77}" srcOrd="6" destOrd="0" presId="urn:microsoft.com/office/officeart/2018/2/layout/IconVerticalSolidList"/>
    <dgm:cxn modelId="{4EEE71B5-7B4A-43B1-814D-5D3CCEE48272}" type="presParOf" srcId="{5BB6F6DC-F83A-4BA9-822E-82928B60DD77}" destId="{586F846B-3A53-4E26-B30A-EF9E2CA9DF10}" srcOrd="0" destOrd="0" presId="urn:microsoft.com/office/officeart/2018/2/layout/IconVerticalSolidList"/>
    <dgm:cxn modelId="{3BF77089-0661-4C47-8700-3747482BD9E0}" type="presParOf" srcId="{5BB6F6DC-F83A-4BA9-822E-82928B60DD77}" destId="{D618D919-1797-4997-9BDD-1C4CCA857A56}" srcOrd="1" destOrd="0" presId="urn:microsoft.com/office/officeart/2018/2/layout/IconVerticalSolidList"/>
    <dgm:cxn modelId="{E178D0E0-A869-40C1-9F78-1C6C2A34B6AB}" type="presParOf" srcId="{5BB6F6DC-F83A-4BA9-822E-82928B60DD77}" destId="{14A04750-BCDB-440F-99AB-3BCCE86DF4C4}" srcOrd="2" destOrd="0" presId="urn:microsoft.com/office/officeart/2018/2/layout/IconVerticalSolidList"/>
    <dgm:cxn modelId="{B77262F7-63A8-4447-8C4A-C2FB567C5B8A}" type="presParOf" srcId="{5BB6F6DC-F83A-4BA9-822E-82928B60DD77}" destId="{AFA049F8-D9D1-4BCA-B2F4-61FE792BBDC2}" srcOrd="3" destOrd="0" presId="urn:microsoft.com/office/officeart/2018/2/layout/IconVerticalSolidList"/>
    <dgm:cxn modelId="{F09C2F12-7E27-41E9-8BE8-4131969F45E3}" type="presParOf" srcId="{54C6A9CA-A15C-475C-90A6-AB011EFD6E57}" destId="{9813D91A-F8F1-4476-90C8-A7621849EBEE}" srcOrd="7" destOrd="0" presId="urn:microsoft.com/office/officeart/2018/2/layout/IconVerticalSolidList"/>
    <dgm:cxn modelId="{2716E1C5-0D36-46CD-99EF-A662E935A54B}" type="presParOf" srcId="{54C6A9CA-A15C-475C-90A6-AB011EFD6E57}" destId="{BF90C1F3-7FC1-441E-B663-22FC6072DFFA}" srcOrd="8" destOrd="0" presId="urn:microsoft.com/office/officeart/2018/2/layout/IconVerticalSolidList"/>
    <dgm:cxn modelId="{CEF9EB9D-DB4E-41C4-A6D4-0016F86B0248}" type="presParOf" srcId="{BF90C1F3-7FC1-441E-B663-22FC6072DFFA}" destId="{527F86EE-FF6B-4325-8EC0-CA34EC35BAE3}" srcOrd="0" destOrd="0" presId="urn:microsoft.com/office/officeart/2018/2/layout/IconVerticalSolidList"/>
    <dgm:cxn modelId="{3C3A65D2-5D33-4293-B576-E551179500DC}" type="presParOf" srcId="{BF90C1F3-7FC1-441E-B663-22FC6072DFFA}" destId="{4B414473-D37C-4C56-B201-C8B7F71E6FEC}" srcOrd="1" destOrd="0" presId="urn:microsoft.com/office/officeart/2018/2/layout/IconVerticalSolidList"/>
    <dgm:cxn modelId="{0239CB8A-EC83-4F7D-964C-F89A7856B68E}" type="presParOf" srcId="{BF90C1F3-7FC1-441E-B663-22FC6072DFFA}" destId="{65F6C657-A2BB-4DD9-B459-C264DB9AB158}" srcOrd="2" destOrd="0" presId="urn:microsoft.com/office/officeart/2018/2/layout/IconVerticalSolidList"/>
    <dgm:cxn modelId="{BDE03EDC-BF25-4B82-AA32-FDE238008889}" type="presParOf" srcId="{BF90C1F3-7FC1-441E-B663-22FC6072DFFA}" destId="{AC1EEB33-BFC9-4695-9CF4-52723600814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000F76-9686-4FD8-A062-7C95F27ABE0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CC0AFED-1D72-411D-93A3-3E52602BEF96}">
      <dgm:prSet/>
      <dgm:spPr/>
      <dgm:t>
        <a:bodyPr/>
        <a:lstStyle/>
        <a:p>
          <a:r>
            <a:rPr lang="nl-NL"/>
            <a:t>Het IPCC, een VN-organisatie, berekende dat ongeveer 12% van alle CO2-uitstoot die mensen veroorzaken, te wijten is aan ontbossing</a:t>
          </a:r>
          <a:endParaRPr lang="en-US"/>
        </a:p>
      </dgm:t>
    </dgm:pt>
    <dgm:pt modelId="{FCAF4DC2-5465-4689-9042-F07AAC619A2D}" type="parTrans" cxnId="{82758E08-8005-46D3-B7DF-9333C1AA6312}">
      <dgm:prSet/>
      <dgm:spPr/>
      <dgm:t>
        <a:bodyPr/>
        <a:lstStyle/>
        <a:p>
          <a:endParaRPr lang="en-US"/>
        </a:p>
      </dgm:t>
    </dgm:pt>
    <dgm:pt modelId="{6C7A51F3-DA72-451E-B1EE-5BC8E1632BD2}" type="sibTrans" cxnId="{82758E08-8005-46D3-B7DF-9333C1AA6312}">
      <dgm:prSet/>
      <dgm:spPr/>
      <dgm:t>
        <a:bodyPr/>
        <a:lstStyle/>
        <a:p>
          <a:endParaRPr lang="en-US"/>
        </a:p>
      </dgm:t>
    </dgm:pt>
    <dgm:pt modelId="{83C644D4-AF5E-4981-B125-571A570B4B4B}">
      <dgm:prSet/>
      <dgm:spPr/>
      <dgm:t>
        <a:bodyPr/>
        <a:lstStyle/>
        <a:p>
          <a:r>
            <a:rPr lang="nl-NL"/>
            <a:t>Dat is meer dan al het verkeer bij elkaar!</a:t>
          </a:r>
          <a:endParaRPr lang="en-US"/>
        </a:p>
      </dgm:t>
    </dgm:pt>
    <dgm:pt modelId="{4097C963-BCE7-471F-8CBF-35D121B3E6BB}" type="parTrans" cxnId="{E8BA4927-D6A1-45D2-854C-729967A63ACD}">
      <dgm:prSet/>
      <dgm:spPr/>
      <dgm:t>
        <a:bodyPr/>
        <a:lstStyle/>
        <a:p>
          <a:endParaRPr lang="en-US"/>
        </a:p>
      </dgm:t>
    </dgm:pt>
    <dgm:pt modelId="{B6BBF975-8FEC-48DA-8E17-C7BAB6106020}" type="sibTrans" cxnId="{E8BA4927-D6A1-45D2-854C-729967A63ACD}">
      <dgm:prSet/>
      <dgm:spPr/>
      <dgm:t>
        <a:bodyPr/>
        <a:lstStyle/>
        <a:p>
          <a:endParaRPr lang="en-US"/>
        </a:p>
      </dgm:t>
    </dgm:pt>
    <dgm:pt modelId="{FB2DC0C9-4ECE-4DD4-BA8C-D64CE85FFDEC}">
      <dgm:prSet/>
      <dgm:spPr/>
      <dgm:t>
        <a:bodyPr/>
        <a:lstStyle/>
        <a:p>
          <a:r>
            <a:rPr lang="nl-NL"/>
            <a:t>Bossen produceren zuurstof en halen CO2 uit de lucht</a:t>
          </a:r>
          <a:endParaRPr lang="en-US"/>
        </a:p>
      </dgm:t>
    </dgm:pt>
    <dgm:pt modelId="{6E8E5D69-DCB6-4A0D-B0CF-2118FA50FAD1}" type="parTrans" cxnId="{D1ABD3E3-1FEB-4C56-A48C-7C2B32B274B8}">
      <dgm:prSet/>
      <dgm:spPr/>
      <dgm:t>
        <a:bodyPr/>
        <a:lstStyle/>
        <a:p>
          <a:endParaRPr lang="en-US"/>
        </a:p>
      </dgm:t>
    </dgm:pt>
    <dgm:pt modelId="{6B528043-36C9-4467-8DFA-54A31B28EB32}" type="sibTrans" cxnId="{D1ABD3E3-1FEB-4C56-A48C-7C2B32B274B8}">
      <dgm:prSet/>
      <dgm:spPr/>
      <dgm:t>
        <a:bodyPr/>
        <a:lstStyle/>
        <a:p>
          <a:endParaRPr lang="en-US"/>
        </a:p>
      </dgm:t>
    </dgm:pt>
    <dgm:pt modelId="{B41B65FA-4422-4F17-9F0F-004F2BA89CFC}">
      <dgm:prSet/>
      <dgm:spPr/>
      <dgm:t>
        <a:bodyPr/>
        <a:lstStyle/>
        <a:p>
          <a:r>
            <a:rPr lang="nl-NL"/>
            <a:t>Bij het kappen en verbranden van bossen komt koolstof vrij, dat in aanraking met zuurstof weer CO2 vormt</a:t>
          </a:r>
          <a:endParaRPr lang="en-US"/>
        </a:p>
      </dgm:t>
    </dgm:pt>
    <dgm:pt modelId="{E7D91E2A-6A94-4502-AF8E-1F4BED8F0A87}" type="parTrans" cxnId="{4A3A759D-3D6A-456C-B9B6-62AFD5198ADB}">
      <dgm:prSet/>
      <dgm:spPr/>
      <dgm:t>
        <a:bodyPr/>
        <a:lstStyle/>
        <a:p>
          <a:endParaRPr lang="en-US"/>
        </a:p>
      </dgm:t>
    </dgm:pt>
    <dgm:pt modelId="{5D3E454C-724A-40F6-80CE-D098A9C407C1}" type="sibTrans" cxnId="{4A3A759D-3D6A-456C-B9B6-62AFD5198ADB}">
      <dgm:prSet/>
      <dgm:spPr/>
      <dgm:t>
        <a:bodyPr/>
        <a:lstStyle/>
        <a:p>
          <a:endParaRPr lang="en-US"/>
        </a:p>
      </dgm:t>
    </dgm:pt>
    <dgm:pt modelId="{E6394089-8C36-43AC-A49B-48BBE03B3E89}" type="pres">
      <dgm:prSet presAssocID="{E1000F76-9686-4FD8-A062-7C95F27ABE03}" presName="root" presStyleCnt="0">
        <dgm:presLayoutVars>
          <dgm:dir/>
          <dgm:resizeHandles val="exact"/>
        </dgm:presLayoutVars>
      </dgm:prSet>
      <dgm:spPr/>
    </dgm:pt>
    <dgm:pt modelId="{4BE2ADF3-DE3B-4AB7-A649-9BC91C103279}" type="pres">
      <dgm:prSet presAssocID="{CCC0AFED-1D72-411D-93A3-3E52602BEF96}" presName="compNode" presStyleCnt="0"/>
      <dgm:spPr/>
    </dgm:pt>
    <dgm:pt modelId="{99007543-A6AB-43F1-AB45-6C568353B4F0}" type="pres">
      <dgm:prSet presAssocID="{CCC0AFED-1D72-411D-93A3-3E52602BEF96}" presName="bgRect" presStyleLbl="bgShp" presStyleIdx="0" presStyleCnt="4"/>
      <dgm:spPr/>
    </dgm:pt>
    <dgm:pt modelId="{19642CA4-48E0-4B47-ACB8-F9BE112043C7}" type="pres">
      <dgm:prSet presAssocID="{CCC0AFED-1D72-411D-93A3-3E52602BEF9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mill"/>
        </a:ext>
      </dgm:extLst>
    </dgm:pt>
    <dgm:pt modelId="{5EB7B1F5-22B4-4A16-BCCC-1CEE02FD80D7}" type="pres">
      <dgm:prSet presAssocID="{CCC0AFED-1D72-411D-93A3-3E52602BEF96}" presName="spaceRect" presStyleCnt="0"/>
      <dgm:spPr/>
    </dgm:pt>
    <dgm:pt modelId="{8427D746-1E36-4653-B9D5-119EA2D3EDFF}" type="pres">
      <dgm:prSet presAssocID="{CCC0AFED-1D72-411D-93A3-3E52602BEF96}" presName="parTx" presStyleLbl="revTx" presStyleIdx="0" presStyleCnt="4">
        <dgm:presLayoutVars>
          <dgm:chMax val="0"/>
          <dgm:chPref val="0"/>
        </dgm:presLayoutVars>
      </dgm:prSet>
      <dgm:spPr/>
    </dgm:pt>
    <dgm:pt modelId="{434AB264-7633-40E3-933D-B74A438DA49A}" type="pres">
      <dgm:prSet presAssocID="{6C7A51F3-DA72-451E-B1EE-5BC8E1632BD2}" presName="sibTrans" presStyleCnt="0"/>
      <dgm:spPr/>
    </dgm:pt>
    <dgm:pt modelId="{4309DFBC-DAEA-47FD-BD22-D5CEC4DFCE0D}" type="pres">
      <dgm:prSet presAssocID="{83C644D4-AF5E-4981-B125-571A570B4B4B}" presName="compNode" presStyleCnt="0"/>
      <dgm:spPr/>
    </dgm:pt>
    <dgm:pt modelId="{F7032B92-05F7-4928-986B-8EDADB8DF2AB}" type="pres">
      <dgm:prSet presAssocID="{83C644D4-AF5E-4981-B125-571A570B4B4B}" presName="bgRect" presStyleLbl="bgShp" presStyleIdx="1" presStyleCnt="4"/>
      <dgm:spPr/>
    </dgm:pt>
    <dgm:pt modelId="{6A59C5B4-E2C7-467F-93CE-613B5F82D9CF}" type="pres">
      <dgm:prSet presAssocID="{83C644D4-AF5E-4981-B125-571A570B4B4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house scene"/>
        </a:ext>
      </dgm:extLst>
    </dgm:pt>
    <dgm:pt modelId="{50E96234-D103-44D0-A8BA-F9EA2C349320}" type="pres">
      <dgm:prSet presAssocID="{83C644D4-AF5E-4981-B125-571A570B4B4B}" presName="spaceRect" presStyleCnt="0"/>
      <dgm:spPr/>
    </dgm:pt>
    <dgm:pt modelId="{526A7250-6664-48BD-94B6-BD3BC3873D06}" type="pres">
      <dgm:prSet presAssocID="{83C644D4-AF5E-4981-B125-571A570B4B4B}" presName="parTx" presStyleLbl="revTx" presStyleIdx="1" presStyleCnt="4">
        <dgm:presLayoutVars>
          <dgm:chMax val="0"/>
          <dgm:chPref val="0"/>
        </dgm:presLayoutVars>
      </dgm:prSet>
      <dgm:spPr/>
    </dgm:pt>
    <dgm:pt modelId="{EE68826C-D0BA-40A8-88F3-F6A6ADBB0775}" type="pres">
      <dgm:prSet presAssocID="{B6BBF975-8FEC-48DA-8E17-C7BAB6106020}" presName="sibTrans" presStyleCnt="0"/>
      <dgm:spPr/>
    </dgm:pt>
    <dgm:pt modelId="{ACBC5E4C-7B7B-4FBE-8CA9-CC26248C954D}" type="pres">
      <dgm:prSet presAssocID="{FB2DC0C9-4ECE-4DD4-BA8C-D64CE85FFDEC}" presName="compNode" presStyleCnt="0"/>
      <dgm:spPr/>
    </dgm:pt>
    <dgm:pt modelId="{A9FBB9F8-E9CA-464A-8B4C-740E1C1874FA}" type="pres">
      <dgm:prSet presAssocID="{FB2DC0C9-4ECE-4DD4-BA8C-D64CE85FFDEC}" presName="bgRect" presStyleLbl="bgShp" presStyleIdx="2" presStyleCnt="4"/>
      <dgm:spPr/>
    </dgm:pt>
    <dgm:pt modelId="{9C57CF5B-0045-4872-8BCB-9B1A0677D4EA}" type="pres">
      <dgm:prSet presAssocID="{FB2DC0C9-4ECE-4DD4-BA8C-D64CE85FFDE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C688B3E4-E9A5-4E36-9387-D1E3450F394B}" type="pres">
      <dgm:prSet presAssocID="{FB2DC0C9-4ECE-4DD4-BA8C-D64CE85FFDEC}" presName="spaceRect" presStyleCnt="0"/>
      <dgm:spPr/>
    </dgm:pt>
    <dgm:pt modelId="{D3BA52C3-B2EF-406F-BC93-490246E0D916}" type="pres">
      <dgm:prSet presAssocID="{FB2DC0C9-4ECE-4DD4-BA8C-D64CE85FFDEC}" presName="parTx" presStyleLbl="revTx" presStyleIdx="2" presStyleCnt="4">
        <dgm:presLayoutVars>
          <dgm:chMax val="0"/>
          <dgm:chPref val="0"/>
        </dgm:presLayoutVars>
      </dgm:prSet>
      <dgm:spPr/>
    </dgm:pt>
    <dgm:pt modelId="{EEFFD3CB-BEDC-4E5A-9678-68418344CC7F}" type="pres">
      <dgm:prSet presAssocID="{6B528043-36C9-4467-8DFA-54A31B28EB32}" presName="sibTrans" presStyleCnt="0"/>
      <dgm:spPr/>
    </dgm:pt>
    <dgm:pt modelId="{1D118316-7CF5-4147-BF46-1E725198B663}" type="pres">
      <dgm:prSet presAssocID="{B41B65FA-4422-4F17-9F0F-004F2BA89CFC}" presName="compNode" presStyleCnt="0"/>
      <dgm:spPr/>
    </dgm:pt>
    <dgm:pt modelId="{A50CDBAF-5A91-4D64-B22F-E0B475A0136C}" type="pres">
      <dgm:prSet presAssocID="{B41B65FA-4422-4F17-9F0F-004F2BA89CFC}" presName="bgRect" presStyleLbl="bgShp" presStyleIdx="3" presStyleCnt="4"/>
      <dgm:spPr/>
    </dgm:pt>
    <dgm:pt modelId="{E19AF1D9-6647-4D9C-907C-02FEAE7569A1}" type="pres">
      <dgm:prSet presAssocID="{B41B65FA-4422-4F17-9F0F-004F2BA89CF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nfire"/>
        </a:ext>
      </dgm:extLst>
    </dgm:pt>
    <dgm:pt modelId="{3A14CC61-F4FE-401F-AEEC-A0F845BB8477}" type="pres">
      <dgm:prSet presAssocID="{B41B65FA-4422-4F17-9F0F-004F2BA89CFC}" presName="spaceRect" presStyleCnt="0"/>
      <dgm:spPr/>
    </dgm:pt>
    <dgm:pt modelId="{36D80A71-1C49-4E7E-B451-27091A38A289}" type="pres">
      <dgm:prSet presAssocID="{B41B65FA-4422-4F17-9F0F-004F2BA89CF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2758E08-8005-46D3-B7DF-9333C1AA6312}" srcId="{E1000F76-9686-4FD8-A062-7C95F27ABE03}" destId="{CCC0AFED-1D72-411D-93A3-3E52602BEF96}" srcOrd="0" destOrd="0" parTransId="{FCAF4DC2-5465-4689-9042-F07AAC619A2D}" sibTransId="{6C7A51F3-DA72-451E-B1EE-5BC8E1632BD2}"/>
    <dgm:cxn modelId="{FF81BB20-1852-468F-9882-4DEA3734DF20}" type="presOf" srcId="{CCC0AFED-1D72-411D-93A3-3E52602BEF96}" destId="{8427D746-1E36-4653-B9D5-119EA2D3EDFF}" srcOrd="0" destOrd="0" presId="urn:microsoft.com/office/officeart/2018/2/layout/IconVerticalSolidList"/>
    <dgm:cxn modelId="{E8BA4927-D6A1-45D2-854C-729967A63ACD}" srcId="{E1000F76-9686-4FD8-A062-7C95F27ABE03}" destId="{83C644D4-AF5E-4981-B125-571A570B4B4B}" srcOrd="1" destOrd="0" parTransId="{4097C963-BCE7-471F-8CBF-35D121B3E6BB}" sibTransId="{B6BBF975-8FEC-48DA-8E17-C7BAB6106020}"/>
    <dgm:cxn modelId="{AA2B5F33-17DD-4D3B-8B4C-5D895615D0AF}" type="presOf" srcId="{B41B65FA-4422-4F17-9F0F-004F2BA89CFC}" destId="{36D80A71-1C49-4E7E-B451-27091A38A289}" srcOrd="0" destOrd="0" presId="urn:microsoft.com/office/officeart/2018/2/layout/IconVerticalSolidList"/>
    <dgm:cxn modelId="{EFBE856E-7EA5-480F-BEA7-E711579C0B5F}" type="presOf" srcId="{83C644D4-AF5E-4981-B125-571A570B4B4B}" destId="{526A7250-6664-48BD-94B6-BD3BC3873D06}" srcOrd="0" destOrd="0" presId="urn:microsoft.com/office/officeart/2018/2/layout/IconVerticalSolidList"/>
    <dgm:cxn modelId="{00AF6E7A-9548-4617-BDFB-0F2495FD85DD}" type="presOf" srcId="{FB2DC0C9-4ECE-4DD4-BA8C-D64CE85FFDEC}" destId="{D3BA52C3-B2EF-406F-BC93-490246E0D916}" srcOrd="0" destOrd="0" presId="urn:microsoft.com/office/officeart/2018/2/layout/IconVerticalSolidList"/>
    <dgm:cxn modelId="{4A3A759D-3D6A-456C-B9B6-62AFD5198ADB}" srcId="{E1000F76-9686-4FD8-A062-7C95F27ABE03}" destId="{B41B65FA-4422-4F17-9F0F-004F2BA89CFC}" srcOrd="3" destOrd="0" parTransId="{E7D91E2A-6A94-4502-AF8E-1F4BED8F0A87}" sibTransId="{5D3E454C-724A-40F6-80CE-D098A9C407C1}"/>
    <dgm:cxn modelId="{E76FE0D6-344A-463E-8FF9-49D0743B531C}" type="presOf" srcId="{E1000F76-9686-4FD8-A062-7C95F27ABE03}" destId="{E6394089-8C36-43AC-A49B-48BBE03B3E89}" srcOrd="0" destOrd="0" presId="urn:microsoft.com/office/officeart/2018/2/layout/IconVerticalSolidList"/>
    <dgm:cxn modelId="{D1ABD3E3-1FEB-4C56-A48C-7C2B32B274B8}" srcId="{E1000F76-9686-4FD8-A062-7C95F27ABE03}" destId="{FB2DC0C9-4ECE-4DD4-BA8C-D64CE85FFDEC}" srcOrd="2" destOrd="0" parTransId="{6E8E5D69-DCB6-4A0D-B0CF-2118FA50FAD1}" sibTransId="{6B528043-36C9-4467-8DFA-54A31B28EB32}"/>
    <dgm:cxn modelId="{0CBFA855-5065-4B2B-9F0B-116FAB5ADE0D}" type="presParOf" srcId="{E6394089-8C36-43AC-A49B-48BBE03B3E89}" destId="{4BE2ADF3-DE3B-4AB7-A649-9BC91C103279}" srcOrd="0" destOrd="0" presId="urn:microsoft.com/office/officeart/2018/2/layout/IconVerticalSolidList"/>
    <dgm:cxn modelId="{48AA3B5D-EC57-478C-84E5-99E94B2F73C1}" type="presParOf" srcId="{4BE2ADF3-DE3B-4AB7-A649-9BC91C103279}" destId="{99007543-A6AB-43F1-AB45-6C568353B4F0}" srcOrd="0" destOrd="0" presId="urn:microsoft.com/office/officeart/2018/2/layout/IconVerticalSolidList"/>
    <dgm:cxn modelId="{EF2395A8-33AE-4AD2-8098-D32A9D498FC9}" type="presParOf" srcId="{4BE2ADF3-DE3B-4AB7-A649-9BC91C103279}" destId="{19642CA4-48E0-4B47-ACB8-F9BE112043C7}" srcOrd="1" destOrd="0" presId="urn:microsoft.com/office/officeart/2018/2/layout/IconVerticalSolidList"/>
    <dgm:cxn modelId="{539E6E3D-F487-4876-9672-A5B3E9355C9B}" type="presParOf" srcId="{4BE2ADF3-DE3B-4AB7-A649-9BC91C103279}" destId="{5EB7B1F5-22B4-4A16-BCCC-1CEE02FD80D7}" srcOrd="2" destOrd="0" presId="urn:microsoft.com/office/officeart/2018/2/layout/IconVerticalSolidList"/>
    <dgm:cxn modelId="{BC0AF508-875F-484D-801A-432FE657F9FF}" type="presParOf" srcId="{4BE2ADF3-DE3B-4AB7-A649-9BC91C103279}" destId="{8427D746-1E36-4653-B9D5-119EA2D3EDFF}" srcOrd="3" destOrd="0" presId="urn:microsoft.com/office/officeart/2018/2/layout/IconVerticalSolidList"/>
    <dgm:cxn modelId="{FC1C4757-2817-4E35-BB53-341FDA515DB8}" type="presParOf" srcId="{E6394089-8C36-43AC-A49B-48BBE03B3E89}" destId="{434AB264-7633-40E3-933D-B74A438DA49A}" srcOrd="1" destOrd="0" presId="urn:microsoft.com/office/officeart/2018/2/layout/IconVerticalSolidList"/>
    <dgm:cxn modelId="{77AD424E-FA05-43A6-A7C5-1234EBF7BB41}" type="presParOf" srcId="{E6394089-8C36-43AC-A49B-48BBE03B3E89}" destId="{4309DFBC-DAEA-47FD-BD22-D5CEC4DFCE0D}" srcOrd="2" destOrd="0" presId="urn:microsoft.com/office/officeart/2018/2/layout/IconVerticalSolidList"/>
    <dgm:cxn modelId="{1B7FD3F8-9988-447C-80C5-76D79217E580}" type="presParOf" srcId="{4309DFBC-DAEA-47FD-BD22-D5CEC4DFCE0D}" destId="{F7032B92-05F7-4928-986B-8EDADB8DF2AB}" srcOrd="0" destOrd="0" presId="urn:microsoft.com/office/officeart/2018/2/layout/IconVerticalSolidList"/>
    <dgm:cxn modelId="{13B7B048-E1B7-40A1-B887-39B2FBF11F3A}" type="presParOf" srcId="{4309DFBC-DAEA-47FD-BD22-D5CEC4DFCE0D}" destId="{6A59C5B4-E2C7-467F-93CE-613B5F82D9CF}" srcOrd="1" destOrd="0" presId="urn:microsoft.com/office/officeart/2018/2/layout/IconVerticalSolidList"/>
    <dgm:cxn modelId="{DB710F3C-32D7-4E5E-8ADB-30BE2081FFBB}" type="presParOf" srcId="{4309DFBC-DAEA-47FD-BD22-D5CEC4DFCE0D}" destId="{50E96234-D103-44D0-A8BA-F9EA2C349320}" srcOrd="2" destOrd="0" presId="urn:microsoft.com/office/officeart/2018/2/layout/IconVerticalSolidList"/>
    <dgm:cxn modelId="{EC8FF50F-3183-4F43-B257-B0EA0CD390FA}" type="presParOf" srcId="{4309DFBC-DAEA-47FD-BD22-D5CEC4DFCE0D}" destId="{526A7250-6664-48BD-94B6-BD3BC3873D06}" srcOrd="3" destOrd="0" presId="urn:microsoft.com/office/officeart/2018/2/layout/IconVerticalSolidList"/>
    <dgm:cxn modelId="{72CE9D91-91D5-4A88-90AE-6F28EABDE317}" type="presParOf" srcId="{E6394089-8C36-43AC-A49B-48BBE03B3E89}" destId="{EE68826C-D0BA-40A8-88F3-F6A6ADBB0775}" srcOrd="3" destOrd="0" presId="urn:microsoft.com/office/officeart/2018/2/layout/IconVerticalSolidList"/>
    <dgm:cxn modelId="{28DCCB5B-3114-4A3F-9942-4A9919818994}" type="presParOf" srcId="{E6394089-8C36-43AC-A49B-48BBE03B3E89}" destId="{ACBC5E4C-7B7B-4FBE-8CA9-CC26248C954D}" srcOrd="4" destOrd="0" presId="urn:microsoft.com/office/officeart/2018/2/layout/IconVerticalSolidList"/>
    <dgm:cxn modelId="{386F5C30-CB43-4922-99DD-291C8DE3DC4F}" type="presParOf" srcId="{ACBC5E4C-7B7B-4FBE-8CA9-CC26248C954D}" destId="{A9FBB9F8-E9CA-464A-8B4C-740E1C1874FA}" srcOrd="0" destOrd="0" presId="urn:microsoft.com/office/officeart/2018/2/layout/IconVerticalSolidList"/>
    <dgm:cxn modelId="{7D0EB4FC-B3F3-42A9-A3A2-7DFDC668DDD6}" type="presParOf" srcId="{ACBC5E4C-7B7B-4FBE-8CA9-CC26248C954D}" destId="{9C57CF5B-0045-4872-8BCB-9B1A0677D4EA}" srcOrd="1" destOrd="0" presId="urn:microsoft.com/office/officeart/2018/2/layout/IconVerticalSolidList"/>
    <dgm:cxn modelId="{35FF3245-D615-4252-AAE1-3714A59452C4}" type="presParOf" srcId="{ACBC5E4C-7B7B-4FBE-8CA9-CC26248C954D}" destId="{C688B3E4-E9A5-4E36-9387-D1E3450F394B}" srcOrd="2" destOrd="0" presId="urn:microsoft.com/office/officeart/2018/2/layout/IconVerticalSolidList"/>
    <dgm:cxn modelId="{41C428A3-A1F6-497C-AB92-947DDC876A5D}" type="presParOf" srcId="{ACBC5E4C-7B7B-4FBE-8CA9-CC26248C954D}" destId="{D3BA52C3-B2EF-406F-BC93-490246E0D916}" srcOrd="3" destOrd="0" presId="urn:microsoft.com/office/officeart/2018/2/layout/IconVerticalSolidList"/>
    <dgm:cxn modelId="{C41EB331-76D5-4C4B-9F54-85208A8B8B2E}" type="presParOf" srcId="{E6394089-8C36-43AC-A49B-48BBE03B3E89}" destId="{EEFFD3CB-BEDC-4E5A-9678-68418344CC7F}" srcOrd="5" destOrd="0" presId="urn:microsoft.com/office/officeart/2018/2/layout/IconVerticalSolidList"/>
    <dgm:cxn modelId="{C9517E66-6518-4309-A755-5D9E724FA710}" type="presParOf" srcId="{E6394089-8C36-43AC-A49B-48BBE03B3E89}" destId="{1D118316-7CF5-4147-BF46-1E725198B663}" srcOrd="6" destOrd="0" presId="urn:microsoft.com/office/officeart/2018/2/layout/IconVerticalSolidList"/>
    <dgm:cxn modelId="{FEAA072C-CCC3-4E93-A5D0-CB8A39D19ACE}" type="presParOf" srcId="{1D118316-7CF5-4147-BF46-1E725198B663}" destId="{A50CDBAF-5A91-4D64-B22F-E0B475A0136C}" srcOrd="0" destOrd="0" presId="urn:microsoft.com/office/officeart/2018/2/layout/IconVerticalSolidList"/>
    <dgm:cxn modelId="{527F8AB8-87CA-434C-AAE5-C162A3738D6A}" type="presParOf" srcId="{1D118316-7CF5-4147-BF46-1E725198B663}" destId="{E19AF1D9-6647-4D9C-907C-02FEAE7569A1}" srcOrd="1" destOrd="0" presId="urn:microsoft.com/office/officeart/2018/2/layout/IconVerticalSolidList"/>
    <dgm:cxn modelId="{85104324-2B90-4A04-8AB1-B0136E92E2C7}" type="presParOf" srcId="{1D118316-7CF5-4147-BF46-1E725198B663}" destId="{3A14CC61-F4FE-401F-AEEC-A0F845BB8477}" srcOrd="2" destOrd="0" presId="urn:microsoft.com/office/officeart/2018/2/layout/IconVerticalSolidList"/>
    <dgm:cxn modelId="{B2FE846C-FC0F-45F6-8B37-D6EE243EAD45}" type="presParOf" srcId="{1D118316-7CF5-4147-BF46-1E725198B663}" destId="{36D80A71-1C49-4E7E-B451-27091A38A28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A95BE9-1F4F-4EEA-A28E-2FD22B63509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5B6CAAC-C853-498D-9A16-05F674714500}">
      <dgm:prSet/>
      <dgm:spPr/>
      <dgm:t>
        <a:bodyPr/>
        <a:lstStyle/>
        <a:p>
          <a:r>
            <a:rPr lang="nl-NL"/>
            <a:t>Eet minder dierlijke producten</a:t>
          </a:r>
          <a:endParaRPr lang="en-US"/>
        </a:p>
      </dgm:t>
    </dgm:pt>
    <dgm:pt modelId="{D6ED988D-4FC6-43F9-B8B0-AC6D51B7F49B}" type="parTrans" cxnId="{AB4EB391-224A-44C5-B2B2-1BAFD34761C6}">
      <dgm:prSet/>
      <dgm:spPr/>
      <dgm:t>
        <a:bodyPr/>
        <a:lstStyle/>
        <a:p>
          <a:endParaRPr lang="en-US"/>
        </a:p>
      </dgm:t>
    </dgm:pt>
    <dgm:pt modelId="{0ED3A00A-4624-4B44-BEAE-C48185547A48}" type="sibTrans" cxnId="{AB4EB391-224A-44C5-B2B2-1BAFD34761C6}">
      <dgm:prSet/>
      <dgm:spPr/>
      <dgm:t>
        <a:bodyPr/>
        <a:lstStyle/>
        <a:p>
          <a:endParaRPr lang="en-US"/>
        </a:p>
      </dgm:t>
    </dgm:pt>
    <dgm:pt modelId="{A6C0A2E3-FBD3-4A0B-89C2-C1671D108361}">
      <dgm:prSet/>
      <dgm:spPr/>
      <dgm:t>
        <a:bodyPr/>
        <a:lstStyle/>
        <a:p>
          <a:r>
            <a:rPr lang="nl-NL"/>
            <a:t>Eet minder producten met palmolie</a:t>
          </a:r>
          <a:endParaRPr lang="en-US"/>
        </a:p>
      </dgm:t>
    </dgm:pt>
    <dgm:pt modelId="{77E6D623-1D1B-489F-B163-43DC5E519D7A}" type="parTrans" cxnId="{1FDA3A92-3469-4C57-A2F2-223FA7A40E05}">
      <dgm:prSet/>
      <dgm:spPr/>
      <dgm:t>
        <a:bodyPr/>
        <a:lstStyle/>
        <a:p>
          <a:endParaRPr lang="en-US"/>
        </a:p>
      </dgm:t>
    </dgm:pt>
    <dgm:pt modelId="{17D677BD-032E-4A8D-A1B5-EFF8F02A2B6E}" type="sibTrans" cxnId="{1FDA3A92-3469-4C57-A2F2-223FA7A40E05}">
      <dgm:prSet/>
      <dgm:spPr/>
      <dgm:t>
        <a:bodyPr/>
        <a:lstStyle/>
        <a:p>
          <a:endParaRPr lang="en-US"/>
        </a:p>
      </dgm:t>
    </dgm:pt>
    <dgm:pt modelId="{CE79CBD2-2D76-4302-8213-546B20210961}">
      <dgm:prSet/>
      <dgm:spPr/>
      <dgm:t>
        <a:bodyPr/>
        <a:lstStyle/>
        <a:p>
          <a:r>
            <a:rPr lang="nl-NL"/>
            <a:t>Gebruik minder cosmetica (make-up, zeep, deodorant, zeep etc.)</a:t>
          </a:r>
          <a:endParaRPr lang="en-US"/>
        </a:p>
      </dgm:t>
    </dgm:pt>
    <dgm:pt modelId="{9053675C-9B74-42ED-8409-78CA59708DF7}" type="parTrans" cxnId="{B43C4F52-8958-4C5F-AFA9-FDC7FF8EA3E3}">
      <dgm:prSet/>
      <dgm:spPr/>
      <dgm:t>
        <a:bodyPr/>
        <a:lstStyle/>
        <a:p>
          <a:endParaRPr lang="en-US"/>
        </a:p>
      </dgm:t>
    </dgm:pt>
    <dgm:pt modelId="{23A6ABE1-FF55-40F1-9FA9-FD5EDA74E2F5}" type="sibTrans" cxnId="{B43C4F52-8958-4C5F-AFA9-FDC7FF8EA3E3}">
      <dgm:prSet/>
      <dgm:spPr/>
      <dgm:t>
        <a:bodyPr/>
        <a:lstStyle/>
        <a:p>
          <a:endParaRPr lang="en-US"/>
        </a:p>
      </dgm:t>
    </dgm:pt>
    <dgm:pt modelId="{F54F5D26-80FF-4194-AED5-27C72C6F6CBF}">
      <dgm:prSet/>
      <dgm:spPr/>
      <dgm:t>
        <a:bodyPr/>
        <a:lstStyle/>
        <a:p>
          <a:r>
            <a:rPr lang="nl-NL"/>
            <a:t>Wees zuinig op hout en papier (FSC-label en recyclen)</a:t>
          </a:r>
          <a:endParaRPr lang="en-US"/>
        </a:p>
      </dgm:t>
    </dgm:pt>
    <dgm:pt modelId="{E25DE0E4-780F-47C8-A947-3D0F972D7759}" type="parTrans" cxnId="{82B33199-4CC8-483D-BF94-ABA756998F4C}">
      <dgm:prSet/>
      <dgm:spPr/>
      <dgm:t>
        <a:bodyPr/>
        <a:lstStyle/>
        <a:p>
          <a:endParaRPr lang="en-US"/>
        </a:p>
      </dgm:t>
    </dgm:pt>
    <dgm:pt modelId="{3A792A3F-074D-4643-8070-9416C927C33B}" type="sibTrans" cxnId="{82B33199-4CC8-483D-BF94-ABA756998F4C}">
      <dgm:prSet/>
      <dgm:spPr/>
      <dgm:t>
        <a:bodyPr/>
        <a:lstStyle/>
        <a:p>
          <a:endParaRPr lang="en-US"/>
        </a:p>
      </dgm:t>
    </dgm:pt>
    <dgm:pt modelId="{B3602E96-D8E7-409A-A1D8-601B9ECA4B0B}" type="pres">
      <dgm:prSet presAssocID="{FAA95BE9-1F4F-4EEA-A28E-2FD22B635091}" presName="root" presStyleCnt="0">
        <dgm:presLayoutVars>
          <dgm:dir/>
          <dgm:resizeHandles val="exact"/>
        </dgm:presLayoutVars>
      </dgm:prSet>
      <dgm:spPr/>
    </dgm:pt>
    <dgm:pt modelId="{9C0C4230-788A-4A57-8B6F-C4C48CDCDEC4}" type="pres">
      <dgm:prSet presAssocID="{B5B6CAAC-C853-498D-9A16-05F674714500}" presName="compNode" presStyleCnt="0"/>
      <dgm:spPr/>
    </dgm:pt>
    <dgm:pt modelId="{4254699C-1B27-4523-AEA8-F7BA0E46D7AC}" type="pres">
      <dgm:prSet presAssocID="{B5B6CAAC-C853-498D-9A16-05F674714500}" presName="bgRect" presStyleLbl="bgShp" presStyleIdx="0" presStyleCnt="4"/>
      <dgm:spPr/>
    </dgm:pt>
    <dgm:pt modelId="{5D4AB3D3-1833-4B8B-903A-23C4E0E184B3}" type="pres">
      <dgm:prSet presAssocID="{B5B6CAAC-C853-498D-9A16-05F67471450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e"/>
        </a:ext>
      </dgm:extLst>
    </dgm:pt>
    <dgm:pt modelId="{663F5CF8-25CF-4E37-868D-D9E627F9E1BE}" type="pres">
      <dgm:prSet presAssocID="{B5B6CAAC-C853-498D-9A16-05F674714500}" presName="spaceRect" presStyleCnt="0"/>
      <dgm:spPr/>
    </dgm:pt>
    <dgm:pt modelId="{FD21B5DD-FEB1-4FDD-B9AC-4E5E171044BA}" type="pres">
      <dgm:prSet presAssocID="{B5B6CAAC-C853-498D-9A16-05F674714500}" presName="parTx" presStyleLbl="revTx" presStyleIdx="0" presStyleCnt="4">
        <dgm:presLayoutVars>
          <dgm:chMax val="0"/>
          <dgm:chPref val="0"/>
        </dgm:presLayoutVars>
      </dgm:prSet>
      <dgm:spPr/>
    </dgm:pt>
    <dgm:pt modelId="{90329966-C4B8-454D-936D-5669C525991F}" type="pres">
      <dgm:prSet presAssocID="{0ED3A00A-4624-4B44-BEAE-C48185547A48}" presName="sibTrans" presStyleCnt="0"/>
      <dgm:spPr/>
    </dgm:pt>
    <dgm:pt modelId="{D88E43E9-AD7A-4A08-8F03-A4CDAE5152C0}" type="pres">
      <dgm:prSet presAssocID="{A6C0A2E3-FBD3-4A0B-89C2-C1671D108361}" presName="compNode" presStyleCnt="0"/>
      <dgm:spPr/>
    </dgm:pt>
    <dgm:pt modelId="{2210641D-91C6-41D5-B96B-2EB51F53CE58}" type="pres">
      <dgm:prSet presAssocID="{A6C0A2E3-FBD3-4A0B-89C2-C1671D108361}" presName="bgRect" presStyleLbl="bgShp" presStyleIdx="1" presStyleCnt="4"/>
      <dgm:spPr/>
    </dgm:pt>
    <dgm:pt modelId="{98A9A7FC-752C-4A44-BCFB-BB8A7E103704}" type="pres">
      <dgm:prSet presAssocID="{A6C0A2E3-FBD3-4A0B-89C2-C1671D10836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vocado"/>
        </a:ext>
      </dgm:extLst>
    </dgm:pt>
    <dgm:pt modelId="{A32F36B0-E312-4F5E-8394-17E2BAFB5824}" type="pres">
      <dgm:prSet presAssocID="{A6C0A2E3-FBD3-4A0B-89C2-C1671D108361}" presName="spaceRect" presStyleCnt="0"/>
      <dgm:spPr/>
    </dgm:pt>
    <dgm:pt modelId="{B5DB4348-CD7B-4A1E-B674-C8A0390282EB}" type="pres">
      <dgm:prSet presAssocID="{A6C0A2E3-FBD3-4A0B-89C2-C1671D108361}" presName="parTx" presStyleLbl="revTx" presStyleIdx="1" presStyleCnt="4">
        <dgm:presLayoutVars>
          <dgm:chMax val="0"/>
          <dgm:chPref val="0"/>
        </dgm:presLayoutVars>
      </dgm:prSet>
      <dgm:spPr/>
    </dgm:pt>
    <dgm:pt modelId="{82817C2A-0160-4B02-B3FE-DEDCA4B3F06A}" type="pres">
      <dgm:prSet presAssocID="{17D677BD-032E-4A8D-A1B5-EFF8F02A2B6E}" presName="sibTrans" presStyleCnt="0"/>
      <dgm:spPr/>
    </dgm:pt>
    <dgm:pt modelId="{E8891E8A-8FB8-44B3-A627-ECEF73C14F3D}" type="pres">
      <dgm:prSet presAssocID="{CE79CBD2-2D76-4302-8213-546B20210961}" presName="compNode" presStyleCnt="0"/>
      <dgm:spPr/>
    </dgm:pt>
    <dgm:pt modelId="{0880C49A-006C-4B85-8C94-ED10BF9D48D4}" type="pres">
      <dgm:prSet presAssocID="{CE79CBD2-2D76-4302-8213-546B20210961}" presName="bgRect" presStyleLbl="bgShp" presStyleIdx="2" presStyleCnt="4"/>
      <dgm:spPr/>
    </dgm:pt>
    <dgm:pt modelId="{B9208691-4678-4A38-8FA9-947285A23B22}" type="pres">
      <dgm:prSet presAssocID="{CE79CBD2-2D76-4302-8213-546B2021096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nk"/>
        </a:ext>
      </dgm:extLst>
    </dgm:pt>
    <dgm:pt modelId="{0A0543FF-EDDF-47FD-9A69-EDEB59ECD9E3}" type="pres">
      <dgm:prSet presAssocID="{CE79CBD2-2D76-4302-8213-546B20210961}" presName="spaceRect" presStyleCnt="0"/>
      <dgm:spPr/>
    </dgm:pt>
    <dgm:pt modelId="{C66C12D0-DFE5-4638-91F4-3539C12A53A2}" type="pres">
      <dgm:prSet presAssocID="{CE79CBD2-2D76-4302-8213-546B20210961}" presName="parTx" presStyleLbl="revTx" presStyleIdx="2" presStyleCnt="4">
        <dgm:presLayoutVars>
          <dgm:chMax val="0"/>
          <dgm:chPref val="0"/>
        </dgm:presLayoutVars>
      </dgm:prSet>
      <dgm:spPr/>
    </dgm:pt>
    <dgm:pt modelId="{5EFBBB6B-2198-41D7-954D-38B1D8EE9C16}" type="pres">
      <dgm:prSet presAssocID="{23A6ABE1-FF55-40F1-9FA9-FD5EDA74E2F5}" presName="sibTrans" presStyleCnt="0"/>
      <dgm:spPr/>
    </dgm:pt>
    <dgm:pt modelId="{F8E4BCCF-1AEF-4921-A598-98108BF2B723}" type="pres">
      <dgm:prSet presAssocID="{F54F5D26-80FF-4194-AED5-27C72C6F6CBF}" presName="compNode" presStyleCnt="0"/>
      <dgm:spPr/>
    </dgm:pt>
    <dgm:pt modelId="{B59B88A5-6A46-4B4F-B6B8-02A1F40B24CF}" type="pres">
      <dgm:prSet presAssocID="{F54F5D26-80FF-4194-AED5-27C72C6F6CBF}" presName="bgRect" presStyleLbl="bgShp" presStyleIdx="3" presStyleCnt="4"/>
      <dgm:spPr/>
    </dgm:pt>
    <dgm:pt modelId="{3E9A0FB5-AF37-4C1B-89E4-926EE4ED4631}" type="pres">
      <dgm:prSet presAssocID="{F54F5D26-80FF-4194-AED5-27C72C6F6CB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stainability"/>
        </a:ext>
      </dgm:extLst>
    </dgm:pt>
    <dgm:pt modelId="{84125FB4-1F3D-44A4-ABA2-2B22D50DEE68}" type="pres">
      <dgm:prSet presAssocID="{F54F5D26-80FF-4194-AED5-27C72C6F6CBF}" presName="spaceRect" presStyleCnt="0"/>
      <dgm:spPr/>
    </dgm:pt>
    <dgm:pt modelId="{58005E4A-C38A-464C-B5C0-C1FF73002224}" type="pres">
      <dgm:prSet presAssocID="{F54F5D26-80FF-4194-AED5-27C72C6F6CB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BB44002-9F89-463A-A261-F66AC3322CBC}" type="presOf" srcId="{FAA95BE9-1F4F-4EEA-A28E-2FD22B635091}" destId="{B3602E96-D8E7-409A-A1D8-601B9ECA4B0B}" srcOrd="0" destOrd="0" presId="urn:microsoft.com/office/officeart/2018/2/layout/IconVerticalSolidList"/>
    <dgm:cxn modelId="{C183C512-1DD7-4B75-9184-E26BD072902C}" type="presOf" srcId="{CE79CBD2-2D76-4302-8213-546B20210961}" destId="{C66C12D0-DFE5-4638-91F4-3539C12A53A2}" srcOrd="0" destOrd="0" presId="urn:microsoft.com/office/officeart/2018/2/layout/IconVerticalSolidList"/>
    <dgm:cxn modelId="{0F37E616-1543-4507-9A7F-AF11CCBB74D4}" type="presOf" srcId="{F54F5D26-80FF-4194-AED5-27C72C6F6CBF}" destId="{58005E4A-C38A-464C-B5C0-C1FF73002224}" srcOrd="0" destOrd="0" presId="urn:microsoft.com/office/officeart/2018/2/layout/IconVerticalSolidList"/>
    <dgm:cxn modelId="{B43C4F52-8958-4C5F-AFA9-FDC7FF8EA3E3}" srcId="{FAA95BE9-1F4F-4EEA-A28E-2FD22B635091}" destId="{CE79CBD2-2D76-4302-8213-546B20210961}" srcOrd="2" destOrd="0" parTransId="{9053675C-9B74-42ED-8409-78CA59708DF7}" sibTransId="{23A6ABE1-FF55-40F1-9FA9-FD5EDA74E2F5}"/>
    <dgm:cxn modelId="{A44FAE74-3DA0-46C4-AFD7-BD4C0E4CFDAE}" type="presOf" srcId="{A6C0A2E3-FBD3-4A0B-89C2-C1671D108361}" destId="{B5DB4348-CD7B-4A1E-B674-C8A0390282EB}" srcOrd="0" destOrd="0" presId="urn:microsoft.com/office/officeart/2018/2/layout/IconVerticalSolidList"/>
    <dgm:cxn modelId="{59BEE678-5BB5-4C6E-9E20-9A0DCE421C44}" type="presOf" srcId="{B5B6CAAC-C853-498D-9A16-05F674714500}" destId="{FD21B5DD-FEB1-4FDD-B9AC-4E5E171044BA}" srcOrd="0" destOrd="0" presId="urn:microsoft.com/office/officeart/2018/2/layout/IconVerticalSolidList"/>
    <dgm:cxn modelId="{AB4EB391-224A-44C5-B2B2-1BAFD34761C6}" srcId="{FAA95BE9-1F4F-4EEA-A28E-2FD22B635091}" destId="{B5B6CAAC-C853-498D-9A16-05F674714500}" srcOrd="0" destOrd="0" parTransId="{D6ED988D-4FC6-43F9-B8B0-AC6D51B7F49B}" sibTransId="{0ED3A00A-4624-4B44-BEAE-C48185547A48}"/>
    <dgm:cxn modelId="{1FDA3A92-3469-4C57-A2F2-223FA7A40E05}" srcId="{FAA95BE9-1F4F-4EEA-A28E-2FD22B635091}" destId="{A6C0A2E3-FBD3-4A0B-89C2-C1671D108361}" srcOrd="1" destOrd="0" parTransId="{77E6D623-1D1B-489F-B163-43DC5E519D7A}" sibTransId="{17D677BD-032E-4A8D-A1B5-EFF8F02A2B6E}"/>
    <dgm:cxn modelId="{82B33199-4CC8-483D-BF94-ABA756998F4C}" srcId="{FAA95BE9-1F4F-4EEA-A28E-2FD22B635091}" destId="{F54F5D26-80FF-4194-AED5-27C72C6F6CBF}" srcOrd="3" destOrd="0" parTransId="{E25DE0E4-780F-47C8-A947-3D0F972D7759}" sibTransId="{3A792A3F-074D-4643-8070-9416C927C33B}"/>
    <dgm:cxn modelId="{096D029B-9599-413C-9919-051C12451AD0}" type="presParOf" srcId="{B3602E96-D8E7-409A-A1D8-601B9ECA4B0B}" destId="{9C0C4230-788A-4A57-8B6F-C4C48CDCDEC4}" srcOrd="0" destOrd="0" presId="urn:microsoft.com/office/officeart/2018/2/layout/IconVerticalSolidList"/>
    <dgm:cxn modelId="{F83FA2A3-87A2-45A1-82EC-5E17326DDB67}" type="presParOf" srcId="{9C0C4230-788A-4A57-8B6F-C4C48CDCDEC4}" destId="{4254699C-1B27-4523-AEA8-F7BA0E46D7AC}" srcOrd="0" destOrd="0" presId="urn:microsoft.com/office/officeart/2018/2/layout/IconVerticalSolidList"/>
    <dgm:cxn modelId="{2768859E-D891-491B-8663-C2AB7E15BCF2}" type="presParOf" srcId="{9C0C4230-788A-4A57-8B6F-C4C48CDCDEC4}" destId="{5D4AB3D3-1833-4B8B-903A-23C4E0E184B3}" srcOrd="1" destOrd="0" presId="urn:microsoft.com/office/officeart/2018/2/layout/IconVerticalSolidList"/>
    <dgm:cxn modelId="{8CC40129-BC02-4275-91E0-57DA1A719A34}" type="presParOf" srcId="{9C0C4230-788A-4A57-8B6F-C4C48CDCDEC4}" destId="{663F5CF8-25CF-4E37-868D-D9E627F9E1BE}" srcOrd="2" destOrd="0" presId="urn:microsoft.com/office/officeart/2018/2/layout/IconVerticalSolidList"/>
    <dgm:cxn modelId="{43E014C6-F6F5-40F8-8E68-0B6E48098160}" type="presParOf" srcId="{9C0C4230-788A-4A57-8B6F-C4C48CDCDEC4}" destId="{FD21B5DD-FEB1-4FDD-B9AC-4E5E171044BA}" srcOrd="3" destOrd="0" presId="urn:microsoft.com/office/officeart/2018/2/layout/IconVerticalSolidList"/>
    <dgm:cxn modelId="{DF6F9ADD-5E97-4B7F-86E7-F7F52E0E750E}" type="presParOf" srcId="{B3602E96-D8E7-409A-A1D8-601B9ECA4B0B}" destId="{90329966-C4B8-454D-936D-5669C525991F}" srcOrd="1" destOrd="0" presId="urn:microsoft.com/office/officeart/2018/2/layout/IconVerticalSolidList"/>
    <dgm:cxn modelId="{A7177D02-F1E4-45E8-98E3-B729B11424EE}" type="presParOf" srcId="{B3602E96-D8E7-409A-A1D8-601B9ECA4B0B}" destId="{D88E43E9-AD7A-4A08-8F03-A4CDAE5152C0}" srcOrd="2" destOrd="0" presId="urn:microsoft.com/office/officeart/2018/2/layout/IconVerticalSolidList"/>
    <dgm:cxn modelId="{7BA14D76-15E1-4016-8F1D-ADC79B0D6567}" type="presParOf" srcId="{D88E43E9-AD7A-4A08-8F03-A4CDAE5152C0}" destId="{2210641D-91C6-41D5-B96B-2EB51F53CE58}" srcOrd="0" destOrd="0" presId="urn:microsoft.com/office/officeart/2018/2/layout/IconVerticalSolidList"/>
    <dgm:cxn modelId="{AE51AAD3-901C-47D9-95BD-BDBDCD589632}" type="presParOf" srcId="{D88E43E9-AD7A-4A08-8F03-A4CDAE5152C0}" destId="{98A9A7FC-752C-4A44-BCFB-BB8A7E103704}" srcOrd="1" destOrd="0" presId="urn:microsoft.com/office/officeart/2018/2/layout/IconVerticalSolidList"/>
    <dgm:cxn modelId="{DA1500E1-1082-4A24-B1C6-44467F89B9E9}" type="presParOf" srcId="{D88E43E9-AD7A-4A08-8F03-A4CDAE5152C0}" destId="{A32F36B0-E312-4F5E-8394-17E2BAFB5824}" srcOrd="2" destOrd="0" presId="urn:microsoft.com/office/officeart/2018/2/layout/IconVerticalSolidList"/>
    <dgm:cxn modelId="{5B80749E-2640-4780-A363-F938D8D84CDF}" type="presParOf" srcId="{D88E43E9-AD7A-4A08-8F03-A4CDAE5152C0}" destId="{B5DB4348-CD7B-4A1E-B674-C8A0390282EB}" srcOrd="3" destOrd="0" presId="urn:microsoft.com/office/officeart/2018/2/layout/IconVerticalSolidList"/>
    <dgm:cxn modelId="{CA638D8B-2061-458D-8F1E-14BF376E6AB7}" type="presParOf" srcId="{B3602E96-D8E7-409A-A1D8-601B9ECA4B0B}" destId="{82817C2A-0160-4B02-B3FE-DEDCA4B3F06A}" srcOrd="3" destOrd="0" presId="urn:microsoft.com/office/officeart/2018/2/layout/IconVerticalSolidList"/>
    <dgm:cxn modelId="{DB88075F-7D49-4EB7-A362-012AD58D28B4}" type="presParOf" srcId="{B3602E96-D8E7-409A-A1D8-601B9ECA4B0B}" destId="{E8891E8A-8FB8-44B3-A627-ECEF73C14F3D}" srcOrd="4" destOrd="0" presId="urn:microsoft.com/office/officeart/2018/2/layout/IconVerticalSolidList"/>
    <dgm:cxn modelId="{543FD91B-11E0-4963-B4CD-BC82AA84CF72}" type="presParOf" srcId="{E8891E8A-8FB8-44B3-A627-ECEF73C14F3D}" destId="{0880C49A-006C-4B85-8C94-ED10BF9D48D4}" srcOrd="0" destOrd="0" presId="urn:microsoft.com/office/officeart/2018/2/layout/IconVerticalSolidList"/>
    <dgm:cxn modelId="{53E4A775-34B2-408F-BF0E-709CB68D1C82}" type="presParOf" srcId="{E8891E8A-8FB8-44B3-A627-ECEF73C14F3D}" destId="{B9208691-4678-4A38-8FA9-947285A23B22}" srcOrd="1" destOrd="0" presId="urn:microsoft.com/office/officeart/2018/2/layout/IconVerticalSolidList"/>
    <dgm:cxn modelId="{D54D6CF7-AB42-434E-84DA-B84B58A785EE}" type="presParOf" srcId="{E8891E8A-8FB8-44B3-A627-ECEF73C14F3D}" destId="{0A0543FF-EDDF-47FD-9A69-EDEB59ECD9E3}" srcOrd="2" destOrd="0" presId="urn:microsoft.com/office/officeart/2018/2/layout/IconVerticalSolidList"/>
    <dgm:cxn modelId="{71F75A0A-F017-432A-AB7A-B7D79B2E670C}" type="presParOf" srcId="{E8891E8A-8FB8-44B3-A627-ECEF73C14F3D}" destId="{C66C12D0-DFE5-4638-91F4-3539C12A53A2}" srcOrd="3" destOrd="0" presId="urn:microsoft.com/office/officeart/2018/2/layout/IconVerticalSolidList"/>
    <dgm:cxn modelId="{16850E65-624B-4AF4-B29B-1C1A336C2C55}" type="presParOf" srcId="{B3602E96-D8E7-409A-A1D8-601B9ECA4B0B}" destId="{5EFBBB6B-2198-41D7-954D-38B1D8EE9C16}" srcOrd="5" destOrd="0" presId="urn:microsoft.com/office/officeart/2018/2/layout/IconVerticalSolidList"/>
    <dgm:cxn modelId="{9F2553AD-654B-4DAA-A994-711D9CD52460}" type="presParOf" srcId="{B3602E96-D8E7-409A-A1D8-601B9ECA4B0B}" destId="{F8E4BCCF-1AEF-4921-A598-98108BF2B723}" srcOrd="6" destOrd="0" presId="urn:microsoft.com/office/officeart/2018/2/layout/IconVerticalSolidList"/>
    <dgm:cxn modelId="{B8DF319E-26D2-4C90-9599-32FA3C228361}" type="presParOf" srcId="{F8E4BCCF-1AEF-4921-A598-98108BF2B723}" destId="{B59B88A5-6A46-4B4F-B6B8-02A1F40B24CF}" srcOrd="0" destOrd="0" presId="urn:microsoft.com/office/officeart/2018/2/layout/IconVerticalSolidList"/>
    <dgm:cxn modelId="{AC900E6C-6DAD-438D-AB77-1C47A2D90D2D}" type="presParOf" srcId="{F8E4BCCF-1AEF-4921-A598-98108BF2B723}" destId="{3E9A0FB5-AF37-4C1B-89E4-926EE4ED4631}" srcOrd="1" destOrd="0" presId="urn:microsoft.com/office/officeart/2018/2/layout/IconVerticalSolidList"/>
    <dgm:cxn modelId="{A0836DEA-B90B-42BF-ABA9-B90D35CCC29A}" type="presParOf" srcId="{F8E4BCCF-1AEF-4921-A598-98108BF2B723}" destId="{84125FB4-1F3D-44A4-ABA2-2B22D50DEE68}" srcOrd="2" destOrd="0" presId="urn:microsoft.com/office/officeart/2018/2/layout/IconVerticalSolidList"/>
    <dgm:cxn modelId="{C07D99C5-BEE7-470A-86CE-3293EDE653D3}" type="presParOf" srcId="{F8E4BCCF-1AEF-4921-A598-98108BF2B723}" destId="{58005E4A-C38A-464C-B5C0-C1FF7300222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6EAE8-92E3-4DDE-85E4-ACC3F585EF5F}">
      <dsp:nvSpPr>
        <dsp:cNvPr id="0" name=""/>
        <dsp:cNvSpPr/>
      </dsp:nvSpPr>
      <dsp:spPr>
        <a:xfrm>
          <a:off x="0" y="4597"/>
          <a:ext cx="6513603" cy="9793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6C7D17-38AF-44E7-8A5D-84CE09D6421E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D23490-3E97-401C-A9D5-C312D38F2C70}">
      <dsp:nvSpPr>
        <dsp:cNvPr id="0" name=""/>
        <dsp:cNvSpPr/>
      </dsp:nvSpPr>
      <dsp:spPr>
        <a:xfrm>
          <a:off x="1131174" y="459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Elke 2 seconden gaat een stuk bos zo groot als een voetbalveld tegen de vlakte</a:t>
          </a:r>
          <a:endParaRPr lang="en-US" sz="1900" kern="1200"/>
        </a:p>
      </dsp:txBody>
      <dsp:txXfrm>
        <a:off x="1131174" y="4597"/>
        <a:ext cx="5382429" cy="979371"/>
      </dsp:txXfrm>
    </dsp:sp>
    <dsp:sp modelId="{BA3AEB70-1F24-47FD-AFCA-1AE1C15256B9}">
      <dsp:nvSpPr>
        <dsp:cNvPr id="0" name=""/>
        <dsp:cNvSpPr/>
      </dsp:nvSpPr>
      <dsp:spPr>
        <a:xfrm>
          <a:off x="0" y="1228812"/>
          <a:ext cx="6513603" cy="9793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C335D-18AF-452A-B1A5-11B4594DF08E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28DFF-5413-4134-A59E-746F0DAD1560}">
      <dsp:nvSpPr>
        <dsp:cNvPr id="0" name=""/>
        <dsp:cNvSpPr/>
      </dsp:nvSpPr>
      <dsp:spPr>
        <a:xfrm>
          <a:off x="1131174" y="1228812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Oftewel 169 bomen per seconde!</a:t>
          </a:r>
          <a:endParaRPr lang="en-US" sz="1900" kern="1200"/>
        </a:p>
      </dsp:txBody>
      <dsp:txXfrm>
        <a:off x="1131174" y="1228812"/>
        <a:ext cx="5382429" cy="979371"/>
      </dsp:txXfrm>
    </dsp:sp>
    <dsp:sp modelId="{7D28BC97-217D-4B38-BC8F-199BA4354755}">
      <dsp:nvSpPr>
        <dsp:cNvPr id="0" name=""/>
        <dsp:cNvSpPr/>
      </dsp:nvSpPr>
      <dsp:spPr>
        <a:xfrm>
          <a:off x="0" y="2453027"/>
          <a:ext cx="6513603" cy="9793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43A03-6783-4C5E-81C5-83A9C38A1462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E38B61-4EC9-48E0-889B-6C93FD8743A3}">
      <dsp:nvSpPr>
        <dsp:cNvPr id="0" name=""/>
        <dsp:cNvSpPr/>
      </dsp:nvSpPr>
      <dsp:spPr>
        <a:xfrm>
          <a:off x="1131174" y="245302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Dit hout wordt gebruikt voor de bouw, meubels of papier</a:t>
          </a:r>
          <a:endParaRPr lang="en-US" sz="1900" kern="1200"/>
        </a:p>
      </dsp:txBody>
      <dsp:txXfrm>
        <a:off x="1131174" y="2453027"/>
        <a:ext cx="5382429" cy="979371"/>
      </dsp:txXfrm>
    </dsp:sp>
    <dsp:sp modelId="{586F846B-3A53-4E26-B30A-EF9E2CA9DF10}">
      <dsp:nvSpPr>
        <dsp:cNvPr id="0" name=""/>
        <dsp:cNvSpPr/>
      </dsp:nvSpPr>
      <dsp:spPr>
        <a:xfrm>
          <a:off x="0" y="3677241"/>
          <a:ext cx="6513603" cy="9793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18D919-1797-4997-9BDD-1C4CCA857A56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049F8-D9D1-4BCA-B2F4-61FE792BBDC2}">
      <dsp:nvSpPr>
        <dsp:cNvPr id="0" name=""/>
        <dsp:cNvSpPr/>
      </dsp:nvSpPr>
      <dsp:spPr>
        <a:xfrm>
          <a:off x="1131174" y="3677241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Het vrijgekomen land wordt gebruikt om koeien te laten grazen of landbouwgewassen te verbouwen</a:t>
          </a:r>
          <a:endParaRPr lang="en-US" sz="1900" kern="1200"/>
        </a:p>
      </dsp:txBody>
      <dsp:txXfrm>
        <a:off x="1131174" y="3677241"/>
        <a:ext cx="5382429" cy="979371"/>
      </dsp:txXfrm>
    </dsp:sp>
    <dsp:sp modelId="{527F86EE-FF6B-4325-8EC0-CA34EC35BAE3}">
      <dsp:nvSpPr>
        <dsp:cNvPr id="0" name=""/>
        <dsp:cNvSpPr/>
      </dsp:nvSpPr>
      <dsp:spPr>
        <a:xfrm>
          <a:off x="0" y="4901456"/>
          <a:ext cx="6513603" cy="9793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414473-D37C-4C56-B201-C8B7F71E6FEC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EEB33-BFC9-4695-9CF4-527236008145}">
      <dsp:nvSpPr>
        <dsp:cNvPr id="0" name=""/>
        <dsp:cNvSpPr/>
      </dsp:nvSpPr>
      <dsp:spPr>
        <a:xfrm>
          <a:off x="1131174" y="4901456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In Nederland kappen we elk jaar tussen de 1500 en 3500 hectare bos</a:t>
          </a:r>
          <a:endParaRPr lang="en-US" sz="1900" kern="1200"/>
        </a:p>
      </dsp:txBody>
      <dsp:txXfrm>
        <a:off x="1131174" y="4901456"/>
        <a:ext cx="5382429" cy="979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07543-A6AB-43F1-AB45-6C568353B4F0}">
      <dsp:nvSpPr>
        <dsp:cNvPr id="0" name=""/>
        <dsp:cNvSpPr/>
      </dsp:nvSpPr>
      <dsp:spPr>
        <a:xfrm>
          <a:off x="0" y="2312"/>
          <a:ext cx="6269038" cy="11721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42CA4-48E0-4B47-ACB8-F9BE112043C7}">
      <dsp:nvSpPr>
        <dsp:cNvPr id="0" name=""/>
        <dsp:cNvSpPr/>
      </dsp:nvSpPr>
      <dsp:spPr>
        <a:xfrm>
          <a:off x="354561" y="266036"/>
          <a:ext cx="644657" cy="6446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7D746-1E36-4653-B9D5-119EA2D3EDFF}">
      <dsp:nvSpPr>
        <dsp:cNvPr id="0" name=""/>
        <dsp:cNvSpPr/>
      </dsp:nvSpPr>
      <dsp:spPr>
        <a:xfrm>
          <a:off x="1353781" y="2312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Het IPCC, een VN-organisatie, berekende dat ongeveer 12% van alle CO2-uitstoot die mensen veroorzaken, te wijten is aan ontbossing</a:t>
          </a:r>
          <a:endParaRPr lang="en-US" sz="1800" kern="1200"/>
        </a:p>
      </dsp:txBody>
      <dsp:txXfrm>
        <a:off x="1353781" y="2312"/>
        <a:ext cx="4915256" cy="1172105"/>
      </dsp:txXfrm>
    </dsp:sp>
    <dsp:sp modelId="{F7032B92-05F7-4928-986B-8EDADB8DF2AB}">
      <dsp:nvSpPr>
        <dsp:cNvPr id="0" name=""/>
        <dsp:cNvSpPr/>
      </dsp:nvSpPr>
      <dsp:spPr>
        <a:xfrm>
          <a:off x="0" y="1467444"/>
          <a:ext cx="6269038" cy="11721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9C5B4-E2C7-467F-93CE-613B5F82D9CF}">
      <dsp:nvSpPr>
        <dsp:cNvPr id="0" name=""/>
        <dsp:cNvSpPr/>
      </dsp:nvSpPr>
      <dsp:spPr>
        <a:xfrm>
          <a:off x="354561" y="1731167"/>
          <a:ext cx="644657" cy="6446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A7250-6664-48BD-94B6-BD3BC3873D06}">
      <dsp:nvSpPr>
        <dsp:cNvPr id="0" name=""/>
        <dsp:cNvSpPr/>
      </dsp:nvSpPr>
      <dsp:spPr>
        <a:xfrm>
          <a:off x="1353781" y="1467444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Dat is meer dan al het verkeer bij elkaar!</a:t>
          </a:r>
          <a:endParaRPr lang="en-US" sz="1800" kern="1200"/>
        </a:p>
      </dsp:txBody>
      <dsp:txXfrm>
        <a:off x="1353781" y="1467444"/>
        <a:ext cx="4915256" cy="1172105"/>
      </dsp:txXfrm>
    </dsp:sp>
    <dsp:sp modelId="{A9FBB9F8-E9CA-464A-8B4C-740E1C1874FA}">
      <dsp:nvSpPr>
        <dsp:cNvPr id="0" name=""/>
        <dsp:cNvSpPr/>
      </dsp:nvSpPr>
      <dsp:spPr>
        <a:xfrm>
          <a:off x="0" y="2932575"/>
          <a:ext cx="6269038" cy="117210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7CF5B-0045-4872-8BCB-9B1A0677D4EA}">
      <dsp:nvSpPr>
        <dsp:cNvPr id="0" name=""/>
        <dsp:cNvSpPr/>
      </dsp:nvSpPr>
      <dsp:spPr>
        <a:xfrm>
          <a:off x="354561" y="3196299"/>
          <a:ext cx="644657" cy="6446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A52C3-B2EF-406F-BC93-490246E0D916}">
      <dsp:nvSpPr>
        <dsp:cNvPr id="0" name=""/>
        <dsp:cNvSpPr/>
      </dsp:nvSpPr>
      <dsp:spPr>
        <a:xfrm>
          <a:off x="1353781" y="2932575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Bossen produceren zuurstof en halen CO2 uit de lucht</a:t>
          </a:r>
          <a:endParaRPr lang="en-US" sz="1800" kern="1200"/>
        </a:p>
      </dsp:txBody>
      <dsp:txXfrm>
        <a:off x="1353781" y="2932575"/>
        <a:ext cx="4915256" cy="1172105"/>
      </dsp:txXfrm>
    </dsp:sp>
    <dsp:sp modelId="{A50CDBAF-5A91-4D64-B22F-E0B475A0136C}">
      <dsp:nvSpPr>
        <dsp:cNvPr id="0" name=""/>
        <dsp:cNvSpPr/>
      </dsp:nvSpPr>
      <dsp:spPr>
        <a:xfrm>
          <a:off x="0" y="4397707"/>
          <a:ext cx="6269038" cy="11721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9AF1D9-6647-4D9C-907C-02FEAE7569A1}">
      <dsp:nvSpPr>
        <dsp:cNvPr id="0" name=""/>
        <dsp:cNvSpPr/>
      </dsp:nvSpPr>
      <dsp:spPr>
        <a:xfrm>
          <a:off x="354561" y="4661430"/>
          <a:ext cx="644657" cy="6446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80A71-1C49-4E7E-B451-27091A38A289}">
      <dsp:nvSpPr>
        <dsp:cNvPr id="0" name=""/>
        <dsp:cNvSpPr/>
      </dsp:nvSpPr>
      <dsp:spPr>
        <a:xfrm>
          <a:off x="1353781" y="4397707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Bij het kappen en verbranden van bossen komt koolstof vrij, dat in aanraking met zuurstof weer CO2 vormt</a:t>
          </a:r>
          <a:endParaRPr lang="en-US" sz="1800" kern="1200"/>
        </a:p>
      </dsp:txBody>
      <dsp:txXfrm>
        <a:off x="1353781" y="4397707"/>
        <a:ext cx="4915256" cy="11721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4699C-1B27-4523-AEA8-F7BA0E46D7AC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4AB3D3-1833-4B8B-903A-23C4E0E184B3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21B5DD-FEB1-4FDD-B9AC-4E5E171044BA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Eet minder dierlijke producten</a:t>
          </a:r>
          <a:endParaRPr lang="en-US" sz="2200" kern="1200"/>
        </a:p>
      </dsp:txBody>
      <dsp:txXfrm>
        <a:off x="1429899" y="2442"/>
        <a:ext cx="5083704" cy="1238008"/>
      </dsp:txXfrm>
    </dsp:sp>
    <dsp:sp modelId="{2210641D-91C6-41D5-B96B-2EB51F53CE58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A9A7FC-752C-4A44-BCFB-BB8A7E103704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B4348-CD7B-4A1E-B674-C8A0390282EB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Eet minder producten met palmolie</a:t>
          </a:r>
          <a:endParaRPr lang="en-US" sz="2200" kern="1200"/>
        </a:p>
      </dsp:txBody>
      <dsp:txXfrm>
        <a:off x="1429899" y="1549953"/>
        <a:ext cx="5083704" cy="1238008"/>
      </dsp:txXfrm>
    </dsp:sp>
    <dsp:sp modelId="{0880C49A-006C-4B85-8C94-ED10BF9D48D4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08691-4678-4A38-8FA9-947285A23B22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C12D0-DFE5-4638-91F4-3539C12A53A2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Gebruik minder cosmetica (make-up, zeep, deodorant, zeep etc.)</a:t>
          </a:r>
          <a:endParaRPr lang="en-US" sz="2200" kern="1200"/>
        </a:p>
      </dsp:txBody>
      <dsp:txXfrm>
        <a:off x="1429899" y="3097464"/>
        <a:ext cx="5083704" cy="1238008"/>
      </dsp:txXfrm>
    </dsp:sp>
    <dsp:sp modelId="{B59B88A5-6A46-4B4F-B6B8-02A1F40B24CF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9A0FB5-AF37-4C1B-89E4-926EE4ED4631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05E4A-C38A-464C-B5C0-C1FF73002224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Wees zuinig op hout en papier (FSC-label en recyclen)</a:t>
          </a:r>
          <a:endParaRPr lang="en-US" sz="2200" kern="1200"/>
        </a:p>
      </dsp:txBody>
      <dsp:txXfrm>
        <a:off x="1429899" y="4644974"/>
        <a:ext cx="5083704" cy="1238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403F9-56B1-4AEE-A8E9-2021FB973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906CD20-1F43-48D1-9DE1-8767EA6A29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97AEA7-594E-46D0-BAA0-2FAA1B17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479C-1213-4F8A-84E8-C849DB89BBD0}" type="datetimeFigureOut">
              <a:rPr lang="nl-NL" smtClean="0"/>
              <a:t>16-6-2019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E3F05F-71C7-4676-9782-C53EB7675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71561E-C872-4DE8-9A9A-7688406F1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31E5-2F82-4871-AFA2-90269AB7D5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2324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62CF0-83C2-4560-A1A3-7F45A342B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425D0B2-0619-4D95-8F8F-0F6A2F1F0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E198D2-DAF7-47DE-9483-D33A66365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479C-1213-4F8A-84E8-C849DB89BBD0}" type="datetimeFigureOut">
              <a:rPr lang="nl-NL" smtClean="0"/>
              <a:t>16-6-2019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7AE267-5980-4C91-87B1-320C6B3D3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77DB33-D7D1-4DB8-AAD0-5A52334F0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31E5-2F82-4871-AFA2-90269AB7D5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042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855580E-1DB1-4928-8D3D-4D6062A8A7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9C1EAFF-1F38-4A19-A43B-515BFE1DB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059343-BD4C-493D-B4F9-5D77E179C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479C-1213-4F8A-84E8-C849DB89BBD0}" type="datetimeFigureOut">
              <a:rPr lang="nl-NL" smtClean="0"/>
              <a:t>16-6-2019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825D8A-0D31-484C-90B4-2891776ED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73BD23-ACBD-46CA-9BDD-BC60D139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31E5-2F82-4871-AFA2-90269AB7D5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495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4541C0-D3B3-497E-AA11-29CC5AFC2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239E61-F8A7-408D-9A35-7C357004B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E15C1B-A119-4FBD-A9D6-46223A5D3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479C-1213-4F8A-84E8-C849DB89BBD0}" type="datetimeFigureOut">
              <a:rPr lang="nl-NL" smtClean="0"/>
              <a:t>16-6-2019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65FFF7-BD2E-49D6-8727-7D5607000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057D0A-A5AB-4F17-8C99-BFDBE4730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31E5-2F82-4871-AFA2-90269AB7D5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075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08BB1E-BE41-447F-8030-190095AE2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B966DD-9D60-453C-97FA-61599350C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B8E761-D88F-4780-842B-AAD3353FC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479C-1213-4F8A-84E8-C849DB89BBD0}" type="datetimeFigureOut">
              <a:rPr lang="nl-NL" smtClean="0"/>
              <a:t>16-6-2019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FE91E5-93DF-44CF-8EB6-1B10B36CB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57E8C3-36E7-4F5F-8E51-38D3DE32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31E5-2F82-4871-AFA2-90269AB7D5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9477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D5C9AC-A266-4388-9094-D41AF87C6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47D6C0-9703-4318-81BA-98F81FF8BC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65890E-2F73-4DC8-A1D6-CD97F3CD1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C86A30-5A6F-4773-9BAC-55767A6C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479C-1213-4F8A-84E8-C849DB89BBD0}" type="datetimeFigureOut">
              <a:rPr lang="nl-NL" smtClean="0"/>
              <a:t>16-6-2019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715A761-DED4-4A36-A38B-03A4384C4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B611AEC-4579-4088-9D70-9A492DB92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31E5-2F82-4871-AFA2-90269AB7D5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0003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80631A-2AF6-4F78-9B62-1B9E06A86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E7C54E-7240-4C69-9DCA-77D7D2C8F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02F7281-68E8-4ACB-B909-877060648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0AA9ABE-07ED-4F85-9131-DEF9390D86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495CED7-6B58-4817-8BDD-E759C03160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7E8B1AB-C6DA-4AA7-A06F-ADB8DB4D6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479C-1213-4F8A-84E8-C849DB89BBD0}" type="datetimeFigureOut">
              <a:rPr lang="nl-NL" smtClean="0"/>
              <a:t>16-6-2019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EDF639D-BB23-4EE1-B7A0-71D898CD9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6774822-8D95-4C9D-90C0-CF070416E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31E5-2F82-4871-AFA2-90269AB7D5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059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3AE48D-79E5-473D-BF5D-5F27470DF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7FE4F65-AD4F-4768-A98D-5CD218E1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479C-1213-4F8A-84E8-C849DB89BBD0}" type="datetimeFigureOut">
              <a:rPr lang="nl-NL" smtClean="0"/>
              <a:t>16-6-2019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96C92A8-14B9-4671-A6E8-0C9EE5B50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3C6E01A-6421-43EB-9DF6-ED7B277D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31E5-2F82-4871-AFA2-90269AB7D5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542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937ED54-7753-4126-B1E7-A3CE0CA11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479C-1213-4F8A-84E8-C849DB89BBD0}" type="datetimeFigureOut">
              <a:rPr lang="nl-NL" smtClean="0"/>
              <a:t>16-6-2019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5AD8F01-5DE8-4A40-8631-905128135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4CCBF9-FA87-400A-B503-135CB9B9B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31E5-2F82-4871-AFA2-90269AB7D5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5122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516693-DEBD-4E6E-B25E-859D1E867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153BDE-93BA-469A-A98B-8026B5B53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CA5B537-0023-4826-9B46-938C46164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798A9EF-67A8-482C-BC7A-6C2EEDF8E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479C-1213-4F8A-84E8-C849DB89BBD0}" type="datetimeFigureOut">
              <a:rPr lang="nl-NL" smtClean="0"/>
              <a:t>16-6-2019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ECDCBB0-8082-411A-A335-BA5DE0B7A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22748FF-83E9-44DA-BF6E-E4785D890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31E5-2F82-4871-AFA2-90269AB7D5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113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DDFB19-C2D0-4B06-BE66-03350F60F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DE1371C-B56F-4947-8D16-8CE4336620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667EF4E-B057-4DF5-B0EC-CD9AACF4B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52AA4E8-ED85-4AD9-9440-0D81459AF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479C-1213-4F8A-84E8-C849DB89BBD0}" type="datetimeFigureOut">
              <a:rPr lang="nl-NL" smtClean="0"/>
              <a:t>16-6-2019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C08CCBA-10DF-445B-B62F-133CE1187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DF13713-E7EA-4D58-BFBA-FFF6E0D7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31E5-2F82-4871-AFA2-90269AB7D5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09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339243A-BFC3-4B7B-954A-6B743EA1A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BBA2AA-84D6-4399-A8DD-CEA505445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622304-D1E1-4070-8226-9DFC85F143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5479C-1213-4F8A-84E8-C849DB89BBD0}" type="datetimeFigureOut">
              <a:rPr lang="nl-NL" smtClean="0"/>
              <a:t>16-6-2019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8FAC30-0B7E-4C17-A077-83AD06757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278BEF-31FC-4E0F-A9DD-BE9964B81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331E5-2F82-4871-AFA2-90269AB7D5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349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c7f5563azs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boom, plant, buiten, groen&#10;&#10;Automatisch gegenereerde beschrijving">
            <a:extLst>
              <a:ext uri="{FF2B5EF4-FFF2-40B4-BE49-F238E27FC236}">
                <a16:creationId xmlns:a16="http://schemas.microsoft.com/office/drawing/2014/main" id="{5DDE3469-3F7A-4681-8478-04833978C6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D49FE6D-E54D-4A15-9572-966ED42F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4251489"/>
            <a:ext cx="12188824" cy="2077327"/>
          </a:xfrm>
          <a:prstGeom prst="rect">
            <a:avLst/>
          </a:prstGeom>
          <a:solidFill>
            <a:schemeClr val="bg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6F2359-3F23-4819-93E2-CE5D169A4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688" y="4337523"/>
            <a:ext cx="10918056" cy="1327380"/>
          </a:xfrm>
        </p:spPr>
        <p:txBody>
          <a:bodyPr>
            <a:normAutofit/>
          </a:bodyPr>
          <a:lstStyle/>
          <a:p>
            <a:r>
              <a:rPr lang="nl-NL" dirty="0"/>
              <a:t>Ontbossing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BED3B97-1F52-4E99-B0F7-943DC0593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688" y="5750937"/>
            <a:ext cx="10918056" cy="468888"/>
          </a:xfrm>
        </p:spPr>
        <p:txBody>
          <a:bodyPr>
            <a:normAutofit/>
          </a:bodyPr>
          <a:lstStyle/>
          <a:p>
            <a:r>
              <a:rPr lang="nl-NL">
                <a:solidFill>
                  <a:schemeClr val="tx1">
                    <a:lumMod val="65000"/>
                    <a:lumOff val="35000"/>
                  </a:schemeClr>
                </a:solidFill>
              </a:rPr>
              <a:t>Opleiding: allround meubelmaker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FC8083-BBFA-464C-A805-4E844F66B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4126832"/>
            <a:ext cx="12188824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752BC6-CDD2-4020-8DCF-B5E813CD3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448927"/>
            <a:ext cx="12188824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684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CB59FA-198D-486B-92D4-C9E9C1307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Onlinemedia 3" title="Deforestation Effects on Climate">
            <a:hlinkClick r:id="" action="ppaction://media"/>
            <a:extLst>
              <a:ext uri="{FF2B5EF4-FFF2-40B4-BE49-F238E27FC236}">
                <a16:creationId xmlns:a16="http://schemas.microsoft.com/office/drawing/2014/main" id="{3CA565AD-A1FF-4065-905A-FA20CCBE3A4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04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38CE13-71E1-4EA5-A111-A79A7516E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Hoeveel kappen we?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E2B178D1-A574-48FD-A13F-E0FE9FCB33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3249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7046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C15AE4-F2CB-4024-B119-FD4FBC9E0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Ontbossing en CO2-uitstoot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D4E496DB-5128-4BF1-8224-5315176DE0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079182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5430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0D2FE8-1406-4FF7-8C6E-496CDEB56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Wat kun je doen tegen ontbossing?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50F82225-9427-4E57-94A7-C5A79752F0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7278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0882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92E78A-9CE6-41BA-BB0A-545089411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Wat kunnen jullie doen?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0ED447-B6B6-46B4-BD2E-BD0C3F1A0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4578982"/>
          </a:xfrm>
        </p:spPr>
        <p:txBody>
          <a:bodyPr anchor="t">
            <a:normAutofit/>
          </a:bodyPr>
          <a:lstStyle/>
          <a:p>
            <a:r>
              <a:rPr lang="nl-NL" dirty="0"/>
              <a:t>Jullie gaan kijken wat jullie binnen jullie toekomstige beroep kunnen doen tegen ontbossing en daarmee klimaatverandering</a:t>
            </a:r>
          </a:p>
          <a:p>
            <a:r>
              <a:rPr lang="nl-NL" dirty="0"/>
              <a:t>Jullie gaan in groepjes oplossingen bedenken tegen ontbossing</a:t>
            </a:r>
          </a:p>
          <a:p>
            <a:r>
              <a:rPr lang="nl-NL" dirty="0"/>
              <a:t>Deze gaan jullie uiteindelijk aan elkaar ‘pitchen’ op een markt</a:t>
            </a:r>
          </a:p>
          <a:p>
            <a:endParaRPr lang="nl-NL" sz="18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6AF20C9-D6A2-4984-B168-D493E63C2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4057" y="643002"/>
            <a:ext cx="3796790" cy="379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24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213</Words>
  <Application>Microsoft Office PowerPoint</Application>
  <PresentationFormat>Breedbeeld</PresentationFormat>
  <Paragraphs>22</Paragraphs>
  <Slides>6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Ontbossing</vt:lpstr>
      <vt:lpstr>PowerPoint-presentatie</vt:lpstr>
      <vt:lpstr>Hoeveel kappen we?</vt:lpstr>
      <vt:lpstr>Ontbossing en CO2-uitstoot</vt:lpstr>
      <vt:lpstr>Wat kun je doen tegen ontbossing?</vt:lpstr>
      <vt:lpstr>Wat kunnen jullie doen?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Ontbossing</dc:title>
  <dc:creator>Duncan Djurrema</dc:creator>
  <cp:lastModifiedBy>Duncan Djurrema</cp:lastModifiedBy>
  <cp:revision>2</cp:revision>
  <dcterms:created xsi:type="dcterms:W3CDTF">2019-06-16T10:10:20Z</dcterms:created>
  <dcterms:modified xsi:type="dcterms:W3CDTF">2019-06-16T10:12:51Z</dcterms:modified>
</cp:coreProperties>
</file>