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6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12ED8-7E57-4885-A739-83DD6809D89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3D4456C-17E0-42C6-9F8A-CC6BC3BB8A71}">
      <dgm:prSet/>
      <dgm:spPr/>
      <dgm:t>
        <a:bodyPr/>
        <a:lstStyle/>
        <a:p>
          <a:r>
            <a:rPr lang="nl-NL"/>
            <a:t>We verspillen met z’n allen ruim 1/3 van onze voedselproductie</a:t>
          </a:r>
          <a:endParaRPr lang="en-US"/>
        </a:p>
      </dgm:t>
    </dgm:pt>
    <dgm:pt modelId="{03AD071F-0986-4A37-A4D3-9E1A04061F16}" type="parTrans" cxnId="{32F227BE-9F9B-47A8-A5F2-094E078A9D10}">
      <dgm:prSet/>
      <dgm:spPr/>
      <dgm:t>
        <a:bodyPr/>
        <a:lstStyle/>
        <a:p>
          <a:endParaRPr lang="en-US"/>
        </a:p>
      </dgm:t>
    </dgm:pt>
    <dgm:pt modelId="{5DAA8C6A-B81C-46FB-88B8-2087E008430F}" type="sibTrans" cxnId="{32F227BE-9F9B-47A8-A5F2-094E078A9D10}">
      <dgm:prSet/>
      <dgm:spPr/>
      <dgm:t>
        <a:bodyPr/>
        <a:lstStyle/>
        <a:p>
          <a:endParaRPr lang="en-US"/>
        </a:p>
      </dgm:t>
    </dgm:pt>
    <dgm:pt modelId="{54357A8F-286F-4E2E-9898-D66A4911ED86}">
      <dgm:prSet/>
      <dgm:spPr/>
      <dgm:t>
        <a:bodyPr/>
        <a:lstStyle/>
        <a:p>
          <a:r>
            <a:rPr lang="nl-NL"/>
            <a:t>Dit komt neer op zo’n 1.300.000.000.000 kilo eten!</a:t>
          </a:r>
          <a:endParaRPr lang="en-US"/>
        </a:p>
      </dgm:t>
    </dgm:pt>
    <dgm:pt modelId="{D5DF6D74-CA77-43D9-9F31-F720D391A811}" type="parTrans" cxnId="{D236FCCC-7066-4738-B55B-8AE550DA8836}">
      <dgm:prSet/>
      <dgm:spPr/>
      <dgm:t>
        <a:bodyPr/>
        <a:lstStyle/>
        <a:p>
          <a:endParaRPr lang="en-US"/>
        </a:p>
      </dgm:t>
    </dgm:pt>
    <dgm:pt modelId="{F9924059-EEFC-4788-BB5A-6E532C577A9E}" type="sibTrans" cxnId="{D236FCCC-7066-4738-B55B-8AE550DA8836}">
      <dgm:prSet/>
      <dgm:spPr/>
      <dgm:t>
        <a:bodyPr/>
        <a:lstStyle/>
        <a:p>
          <a:endParaRPr lang="en-US"/>
        </a:p>
      </dgm:t>
    </dgm:pt>
    <dgm:pt modelId="{F7B15461-1509-4215-A46B-A30028C87AFC}">
      <dgm:prSet/>
      <dgm:spPr/>
      <dgm:t>
        <a:bodyPr/>
        <a:lstStyle/>
        <a:p>
          <a:r>
            <a:rPr lang="nl-NL"/>
            <a:t>Dat is genoeg om 3 miljard mensen te voeden</a:t>
          </a:r>
          <a:endParaRPr lang="en-US"/>
        </a:p>
      </dgm:t>
    </dgm:pt>
    <dgm:pt modelId="{476CC941-F270-4008-8242-AAA078522D53}" type="parTrans" cxnId="{13BE047C-94E5-48B6-BE8E-EE6C62E9A61B}">
      <dgm:prSet/>
      <dgm:spPr/>
      <dgm:t>
        <a:bodyPr/>
        <a:lstStyle/>
        <a:p>
          <a:endParaRPr lang="en-US"/>
        </a:p>
      </dgm:t>
    </dgm:pt>
    <dgm:pt modelId="{9032EEA6-FC89-4ED9-ACB9-D61C577AFA81}" type="sibTrans" cxnId="{13BE047C-94E5-48B6-BE8E-EE6C62E9A61B}">
      <dgm:prSet/>
      <dgm:spPr/>
      <dgm:t>
        <a:bodyPr/>
        <a:lstStyle/>
        <a:p>
          <a:endParaRPr lang="en-US"/>
        </a:p>
      </dgm:t>
    </dgm:pt>
    <dgm:pt modelId="{0BB61C05-075C-4282-AEE1-CB54A3BD6298}">
      <dgm:prSet/>
      <dgm:spPr/>
      <dgm:t>
        <a:bodyPr/>
        <a:lstStyle/>
        <a:p>
          <a:r>
            <a:rPr lang="nl-NL"/>
            <a:t>Wereldwijd hebben bijna 1 miljard mensen honger</a:t>
          </a:r>
          <a:endParaRPr lang="en-US"/>
        </a:p>
      </dgm:t>
    </dgm:pt>
    <dgm:pt modelId="{A1393E66-8D29-493B-99F4-07B0B9B389DB}" type="parTrans" cxnId="{45BE2604-05F9-4F23-BAC2-7ABD57F7DCC7}">
      <dgm:prSet/>
      <dgm:spPr/>
      <dgm:t>
        <a:bodyPr/>
        <a:lstStyle/>
        <a:p>
          <a:endParaRPr lang="en-US"/>
        </a:p>
      </dgm:t>
    </dgm:pt>
    <dgm:pt modelId="{80928D71-0C21-4420-8B75-4AED16F0A521}" type="sibTrans" cxnId="{45BE2604-05F9-4F23-BAC2-7ABD57F7DCC7}">
      <dgm:prSet/>
      <dgm:spPr/>
      <dgm:t>
        <a:bodyPr/>
        <a:lstStyle/>
        <a:p>
          <a:endParaRPr lang="en-US"/>
        </a:p>
      </dgm:t>
    </dgm:pt>
    <dgm:pt modelId="{A2FADC39-DB3C-4B8C-AC3F-59A83E8B8EE7}" type="pres">
      <dgm:prSet presAssocID="{15412ED8-7E57-4885-A739-83DD6809D89C}" presName="root" presStyleCnt="0">
        <dgm:presLayoutVars>
          <dgm:dir/>
          <dgm:resizeHandles val="exact"/>
        </dgm:presLayoutVars>
      </dgm:prSet>
      <dgm:spPr/>
    </dgm:pt>
    <dgm:pt modelId="{78BAF19A-7663-495E-B9A3-A5603BA13C02}" type="pres">
      <dgm:prSet presAssocID="{43D4456C-17E0-42C6-9F8A-CC6BC3BB8A71}" presName="compNode" presStyleCnt="0"/>
      <dgm:spPr/>
    </dgm:pt>
    <dgm:pt modelId="{5BEAA891-94E3-44E1-AE27-632DFEA7AB67}" type="pres">
      <dgm:prSet presAssocID="{43D4456C-17E0-42C6-9F8A-CC6BC3BB8A71}" presName="bgRect" presStyleLbl="bgShp" presStyleIdx="0" presStyleCnt="4"/>
      <dgm:spPr/>
    </dgm:pt>
    <dgm:pt modelId="{3D1FA19C-A1B4-4681-8DC1-5EBAF75B6A4E}" type="pres">
      <dgm:prSet presAssocID="{43D4456C-17E0-42C6-9F8A-CC6BC3BB8A7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mill"/>
        </a:ext>
      </dgm:extLst>
    </dgm:pt>
    <dgm:pt modelId="{6BC57ED9-04F0-467E-BB4D-C472ABFA5C8A}" type="pres">
      <dgm:prSet presAssocID="{43D4456C-17E0-42C6-9F8A-CC6BC3BB8A71}" presName="spaceRect" presStyleCnt="0"/>
      <dgm:spPr/>
    </dgm:pt>
    <dgm:pt modelId="{9935923C-A6D9-464B-AE68-5F79247813FC}" type="pres">
      <dgm:prSet presAssocID="{43D4456C-17E0-42C6-9F8A-CC6BC3BB8A71}" presName="parTx" presStyleLbl="revTx" presStyleIdx="0" presStyleCnt="4">
        <dgm:presLayoutVars>
          <dgm:chMax val="0"/>
          <dgm:chPref val="0"/>
        </dgm:presLayoutVars>
      </dgm:prSet>
      <dgm:spPr/>
    </dgm:pt>
    <dgm:pt modelId="{6873ECE6-2A1D-40AE-82D9-E409571243E4}" type="pres">
      <dgm:prSet presAssocID="{5DAA8C6A-B81C-46FB-88B8-2087E008430F}" presName="sibTrans" presStyleCnt="0"/>
      <dgm:spPr/>
    </dgm:pt>
    <dgm:pt modelId="{CE8CBCDA-9709-4ADA-B415-2302BEC5B504}" type="pres">
      <dgm:prSet presAssocID="{54357A8F-286F-4E2E-9898-D66A4911ED86}" presName="compNode" presStyleCnt="0"/>
      <dgm:spPr/>
    </dgm:pt>
    <dgm:pt modelId="{8EDC5EFB-F2D9-4B5B-86AC-C5312B268E95}" type="pres">
      <dgm:prSet presAssocID="{54357A8F-286F-4E2E-9898-D66A4911ED86}" presName="bgRect" presStyleLbl="bgShp" presStyleIdx="1" presStyleCnt="4"/>
      <dgm:spPr/>
    </dgm:pt>
    <dgm:pt modelId="{E72494DB-DACD-491F-BD67-CE8EBC39BC9C}" type="pres">
      <dgm:prSet presAssocID="{54357A8F-286F-4E2E-9898-D66A4911ED8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vocado"/>
        </a:ext>
      </dgm:extLst>
    </dgm:pt>
    <dgm:pt modelId="{061EBDCD-78B3-442E-A7C6-961CF70807CB}" type="pres">
      <dgm:prSet presAssocID="{54357A8F-286F-4E2E-9898-D66A4911ED86}" presName="spaceRect" presStyleCnt="0"/>
      <dgm:spPr/>
    </dgm:pt>
    <dgm:pt modelId="{3D79833C-7886-4408-A890-8EC64969E665}" type="pres">
      <dgm:prSet presAssocID="{54357A8F-286F-4E2E-9898-D66A4911ED86}" presName="parTx" presStyleLbl="revTx" presStyleIdx="1" presStyleCnt="4">
        <dgm:presLayoutVars>
          <dgm:chMax val="0"/>
          <dgm:chPref val="0"/>
        </dgm:presLayoutVars>
      </dgm:prSet>
      <dgm:spPr/>
    </dgm:pt>
    <dgm:pt modelId="{72FED313-2A56-485F-AC89-7BB863173A7B}" type="pres">
      <dgm:prSet presAssocID="{F9924059-EEFC-4788-BB5A-6E532C577A9E}" presName="sibTrans" presStyleCnt="0"/>
      <dgm:spPr/>
    </dgm:pt>
    <dgm:pt modelId="{DA5C8568-70B4-4577-ABC9-B1501F8B3DB4}" type="pres">
      <dgm:prSet presAssocID="{F7B15461-1509-4215-A46B-A30028C87AFC}" presName="compNode" presStyleCnt="0"/>
      <dgm:spPr/>
    </dgm:pt>
    <dgm:pt modelId="{B5E3639C-33B0-4043-9CFA-9B75E32A5B3E}" type="pres">
      <dgm:prSet presAssocID="{F7B15461-1509-4215-A46B-A30028C87AFC}" presName="bgRect" presStyleLbl="bgShp" presStyleIdx="2" presStyleCnt="4"/>
      <dgm:spPr/>
    </dgm:pt>
    <dgm:pt modelId="{02FB3BDD-955B-4B92-B971-6DB75B04F90D}" type="pres">
      <dgm:prSet presAssocID="{F7B15461-1509-4215-A46B-A30028C87AF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w"/>
        </a:ext>
      </dgm:extLst>
    </dgm:pt>
    <dgm:pt modelId="{617FC88A-968C-48B7-8C03-7D2DB3E5F955}" type="pres">
      <dgm:prSet presAssocID="{F7B15461-1509-4215-A46B-A30028C87AFC}" presName="spaceRect" presStyleCnt="0"/>
      <dgm:spPr/>
    </dgm:pt>
    <dgm:pt modelId="{76C5C493-DA47-4AF8-A2C0-E04EC3058CBA}" type="pres">
      <dgm:prSet presAssocID="{F7B15461-1509-4215-A46B-A30028C87AFC}" presName="parTx" presStyleLbl="revTx" presStyleIdx="2" presStyleCnt="4">
        <dgm:presLayoutVars>
          <dgm:chMax val="0"/>
          <dgm:chPref val="0"/>
        </dgm:presLayoutVars>
      </dgm:prSet>
      <dgm:spPr/>
    </dgm:pt>
    <dgm:pt modelId="{88F605D0-B37E-4866-B334-A793EE23A2A8}" type="pres">
      <dgm:prSet presAssocID="{9032EEA6-FC89-4ED9-ACB9-D61C577AFA81}" presName="sibTrans" presStyleCnt="0"/>
      <dgm:spPr/>
    </dgm:pt>
    <dgm:pt modelId="{32FA6EF9-EB08-4246-B78F-B1A6D0F549EC}" type="pres">
      <dgm:prSet presAssocID="{0BB61C05-075C-4282-AEE1-CB54A3BD6298}" presName="compNode" presStyleCnt="0"/>
      <dgm:spPr/>
    </dgm:pt>
    <dgm:pt modelId="{0DEDE485-584A-420C-9193-D11E4E46C6DA}" type="pres">
      <dgm:prSet presAssocID="{0BB61C05-075C-4282-AEE1-CB54A3BD6298}" presName="bgRect" presStyleLbl="bgShp" presStyleIdx="3" presStyleCnt="4"/>
      <dgm:spPr/>
    </dgm:pt>
    <dgm:pt modelId="{4D280635-3601-4F37-A58E-7EA115E36436}" type="pres">
      <dgm:prSet presAssocID="{0BB61C05-075C-4282-AEE1-CB54A3BD629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AC566C1A-CB2A-4EA9-9612-94F0EDE9AE2B}" type="pres">
      <dgm:prSet presAssocID="{0BB61C05-075C-4282-AEE1-CB54A3BD6298}" presName="spaceRect" presStyleCnt="0"/>
      <dgm:spPr/>
    </dgm:pt>
    <dgm:pt modelId="{CD9C3DD2-28C7-4FFC-9E43-49282F1B1A5C}" type="pres">
      <dgm:prSet presAssocID="{0BB61C05-075C-4282-AEE1-CB54A3BD629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5BE2604-05F9-4F23-BAC2-7ABD57F7DCC7}" srcId="{15412ED8-7E57-4885-A739-83DD6809D89C}" destId="{0BB61C05-075C-4282-AEE1-CB54A3BD6298}" srcOrd="3" destOrd="0" parTransId="{A1393E66-8D29-493B-99F4-07B0B9B389DB}" sibTransId="{80928D71-0C21-4420-8B75-4AED16F0A521}"/>
    <dgm:cxn modelId="{45827D5B-4D46-48FA-B1C1-A1E6D3072A51}" type="presOf" srcId="{15412ED8-7E57-4885-A739-83DD6809D89C}" destId="{A2FADC39-DB3C-4B8C-AC3F-59A83E8B8EE7}" srcOrd="0" destOrd="0" presId="urn:microsoft.com/office/officeart/2018/2/layout/IconVerticalSolidList"/>
    <dgm:cxn modelId="{51DF015E-B36C-4641-BE0B-5B5EE8510FDB}" type="presOf" srcId="{43D4456C-17E0-42C6-9F8A-CC6BC3BB8A71}" destId="{9935923C-A6D9-464B-AE68-5F79247813FC}" srcOrd="0" destOrd="0" presId="urn:microsoft.com/office/officeart/2018/2/layout/IconVerticalSolidList"/>
    <dgm:cxn modelId="{AF1C4C56-0B9E-4FE3-8F19-705428F0629A}" type="presOf" srcId="{0BB61C05-075C-4282-AEE1-CB54A3BD6298}" destId="{CD9C3DD2-28C7-4FFC-9E43-49282F1B1A5C}" srcOrd="0" destOrd="0" presId="urn:microsoft.com/office/officeart/2018/2/layout/IconVerticalSolidList"/>
    <dgm:cxn modelId="{E02D7759-9135-4D76-9136-6B243E9D0A6B}" type="presOf" srcId="{54357A8F-286F-4E2E-9898-D66A4911ED86}" destId="{3D79833C-7886-4408-A890-8EC64969E665}" srcOrd="0" destOrd="0" presId="urn:microsoft.com/office/officeart/2018/2/layout/IconVerticalSolidList"/>
    <dgm:cxn modelId="{13BE047C-94E5-48B6-BE8E-EE6C62E9A61B}" srcId="{15412ED8-7E57-4885-A739-83DD6809D89C}" destId="{F7B15461-1509-4215-A46B-A30028C87AFC}" srcOrd="2" destOrd="0" parTransId="{476CC941-F270-4008-8242-AAA078522D53}" sibTransId="{9032EEA6-FC89-4ED9-ACB9-D61C577AFA81}"/>
    <dgm:cxn modelId="{32F227BE-9F9B-47A8-A5F2-094E078A9D10}" srcId="{15412ED8-7E57-4885-A739-83DD6809D89C}" destId="{43D4456C-17E0-42C6-9F8A-CC6BC3BB8A71}" srcOrd="0" destOrd="0" parTransId="{03AD071F-0986-4A37-A4D3-9E1A04061F16}" sibTransId="{5DAA8C6A-B81C-46FB-88B8-2087E008430F}"/>
    <dgm:cxn modelId="{D236FCCC-7066-4738-B55B-8AE550DA8836}" srcId="{15412ED8-7E57-4885-A739-83DD6809D89C}" destId="{54357A8F-286F-4E2E-9898-D66A4911ED86}" srcOrd="1" destOrd="0" parTransId="{D5DF6D74-CA77-43D9-9F31-F720D391A811}" sibTransId="{F9924059-EEFC-4788-BB5A-6E532C577A9E}"/>
    <dgm:cxn modelId="{8EA266CF-470E-4554-AA1A-A8B67ECFAF8D}" type="presOf" srcId="{F7B15461-1509-4215-A46B-A30028C87AFC}" destId="{76C5C493-DA47-4AF8-A2C0-E04EC3058CBA}" srcOrd="0" destOrd="0" presId="urn:microsoft.com/office/officeart/2018/2/layout/IconVerticalSolidList"/>
    <dgm:cxn modelId="{AB510C03-E89E-4490-8F9A-77C34B7A7753}" type="presParOf" srcId="{A2FADC39-DB3C-4B8C-AC3F-59A83E8B8EE7}" destId="{78BAF19A-7663-495E-B9A3-A5603BA13C02}" srcOrd="0" destOrd="0" presId="urn:microsoft.com/office/officeart/2018/2/layout/IconVerticalSolidList"/>
    <dgm:cxn modelId="{00A2799D-2993-4C50-9BD4-6BF3214B9397}" type="presParOf" srcId="{78BAF19A-7663-495E-B9A3-A5603BA13C02}" destId="{5BEAA891-94E3-44E1-AE27-632DFEA7AB67}" srcOrd="0" destOrd="0" presId="urn:microsoft.com/office/officeart/2018/2/layout/IconVerticalSolidList"/>
    <dgm:cxn modelId="{9FBCFE13-5B1C-4758-8FFB-E7B92F47DCCC}" type="presParOf" srcId="{78BAF19A-7663-495E-B9A3-A5603BA13C02}" destId="{3D1FA19C-A1B4-4681-8DC1-5EBAF75B6A4E}" srcOrd="1" destOrd="0" presId="urn:microsoft.com/office/officeart/2018/2/layout/IconVerticalSolidList"/>
    <dgm:cxn modelId="{E586A016-8344-46FF-91A7-F7BD4332B56F}" type="presParOf" srcId="{78BAF19A-7663-495E-B9A3-A5603BA13C02}" destId="{6BC57ED9-04F0-467E-BB4D-C472ABFA5C8A}" srcOrd="2" destOrd="0" presId="urn:microsoft.com/office/officeart/2018/2/layout/IconVerticalSolidList"/>
    <dgm:cxn modelId="{D1BD84E2-4321-4DB0-9D56-A735E0461A35}" type="presParOf" srcId="{78BAF19A-7663-495E-B9A3-A5603BA13C02}" destId="{9935923C-A6D9-464B-AE68-5F79247813FC}" srcOrd="3" destOrd="0" presId="urn:microsoft.com/office/officeart/2018/2/layout/IconVerticalSolidList"/>
    <dgm:cxn modelId="{B7CD5532-74E2-406B-A607-D8878DE3BAD1}" type="presParOf" srcId="{A2FADC39-DB3C-4B8C-AC3F-59A83E8B8EE7}" destId="{6873ECE6-2A1D-40AE-82D9-E409571243E4}" srcOrd="1" destOrd="0" presId="urn:microsoft.com/office/officeart/2018/2/layout/IconVerticalSolidList"/>
    <dgm:cxn modelId="{FF7A3FD8-81A6-4D75-9FA3-6B6A0EDCD3B8}" type="presParOf" srcId="{A2FADC39-DB3C-4B8C-AC3F-59A83E8B8EE7}" destId="{CE8CBCDA-9709-4ADA-B415-2302BEC5B504}" srcOrd="2" destOrd="0" presId="urn:microsoft.com/office/officeart/2018/2/layout/IconVerticalSolidList"/>
    <dgm:cxn modelId="{F31F5448-6882-4D69-9D5B-2CDA6188EB74}" type="presParOf" srcId="{CE8CBCDA-9709-4ADA-B415-2302BEC5B504}" destId="{8EDC5EFB-F2D9-4B5B-86AC-C5312B268E95}" srcOrd="0" destOrd="0" presId="urn:microsoft.com/office/officeart/2018/2/layout/IconVerticalSolidList"/>
    <dgm:cxn modelId="{74896BF6-8F1F-4291-B4DD-338F744B81C8}" type="presParOf" srcId="{CE8CBCDA-9709-4ADA-B415-2302BEC5B504}" destId="{E72494DB-DACD-491F-BD67-CE8EBC39BC9C}" srcOrd="1" destOrd="0" presId="urn:microsoft.com/office/officeart/2018/2/layout/IconVerticalSolidList"/>
    <dgm:cxn modelId="{DA980065-5AE9-4B0A-875F-D6054F25E3CD}" type="presParOf" srcId="{CE8CBCDA-9709-4ADA-B415-2302BEC5B504}" destId="{061EBDCD-78B3-442E-A7C6-961CF70807CB}" srcOrd="2" destOrd="0" presId="urn:microsoft.com/office/officeart/2018/2/layout/IconVerticalSolidList"/>
    <dgm:cxn modelId="{EA4FBF1A-6A80-451B-A753-11D75FA42806}" type="presParOf" srcId="{CE8CBCDA-9709-4ADA-B415-2302BEC5B504}" destId="{3D79833C-7886-4408-A890-8EC64969E665}" srcOrd="3" destOrd="0" presId="urn:microsoft.com/office/officeart/2018/2/layout/IconVerticalSolidList"/>
    <dgm:cxn modelId="{0B0BB50A-0FF4-4DDE-8BE7-DF961F3B65E9}" type="presParOf" srcId="{A2FADC39-DB3C-4B8C-AC3F-59A83E8B8EE7}" destId="{72FED313-2A56-485F-AC89-7BB863173A7B}" srcOrd="3" destOrd="0" presId="urn:microsoft.com/office/officeart/2018/2/layout/IconVerticalSolidList"/>
    <dgm:cxn modelId="{1911BA74-DFE8-419D-A423-3E29621E13D2}" type="presParOf" srcId="{A2FADC39-DB3C-4B8C-AC3F-59A83E8B8EE7}" destId="{DA5C8568-70B4-4577-ABC9-B1501F8B3DB4}" srcOrd="4" destOrd="0" presId="urn:microsoft.com/office/officeart/2018/2/layout/IconVerticalSolidList"/>
    <dgm:cxn modelId="{7A87A23A-2E66-440F-B905-1E5F04499E62}" type="presParOf" srcId="{DA5C8568-70B4-4577-ABC9-B1501F8B3DB4}" destId="{B5E3639C-33B0-4043-9CFA-9B75E32A5B3E}" srcOrd="0" destOrd="0" presId="urn:microsoft.com/office/officeart/2018/2/layout/IconVerticalSolidList"/>
    <dgm:cxn modelId="{FA89F45F-0990-4D7A-8123-27BEB90B314D}" type="presParOf" srcId="{DA5C8568-70B4-4577-ABC9-B1501F8B3DB4}" destId="{02FB3BDD-955B-4B92-B971-6DB75B04F90D}" srcOrd="1" destOrd="0" presId="urn:microsoft.com/office/officeart/2018/2/layout/IconVerticalSolidList"/>
    <dgm:cxn modelId="{E79991B1-C59D-4B09-811F-8BE263C3CDA4}" type="presParOf" srcId="{DA5C8568-70B4-4577-ABC9-B1501F8B3DB4}" destId="{617FC88A-968C-48B7-8C03-7D2DB3E5F955}" srcOrd="2" destOrd="0" presId="urn:microsoft.com/office/officeart/2018/2/layout/IconVerticalSolidList"/>
    <dgm:cxn modelId="{83ECCA55-FDB0-4F03-ADD8-2670B99D1D20}" type="presParOf" srcId="{DA5C8568-70B4-4577-ABC9-B1501F8B3DB4}" destId="{76C5C493-DA47-4AF8-A2C0-E04EC3058CBA}" srcOrd="3" destOrd="0" presId="urn:microsoft.com/office/officeart/2018/2/layout/IconVerticalSolidList"/>
    <dgm:cxn modelId="{27D666A4-7A65-41E9-84BD-6E54E0755A11}" type="presParOf" srcId="{A2FADC39-DB3C-4B8C-AC3F-59A83E8B8EE7}" destId="{88F605D0-B37E-4866-B334-A793EE23A2A8}" srcOrd="5" destOrd="0" presId="urn:microsoft.com/office/officeart/2018/2/layout/IconVerticalSolidList"/>
    <dgm:cxn modelId="{450F4B97-2639-4C3E-9A1D-926057B2C836}" type="presParOf" srcId="{A2FADC39-DB3C-4B8C-AC3F-59A83E8B8EE7}" destId="{32FA6EF9-EB08-4246-B78F-B1A6D0F549EC}" srcOrd="6" destOrd="0" presId="urn:microsoft.com/office/officeart/2018/2/layout/IconVerticalSolidList"/>
    <dgm:cxn modelId="{AE1F4E15-4052-496C-A1EF-008575CA0AAE}" type="presParOf" srcId="{32FA6EF9-EB08-4246-B78F-B1A6D0F549EC}" destId="{0DEDE485-584A-420C-9193-D11E4E46C6DA}" srcOrd="0" destOrd="0" presId="urn:microsoft.com/office/officeart/2018/2/layout/IconVerticalSolidList"/>
    <dgm:cxn modelId="{8F6AD36D-684B-43D7-9591-36AB5806059A}" type="presParOf" srcId="{32FA6EF9-EB08-4246-B78F-B1A6D0F549EC}" destId="{4D280635-3601-4F37-A58E-7EA115E36436}" srcOrd="1" destOrd="0" presId="urn:microsoft.com/office/officeart/2018/2/layout/IconVerticalSolidList"/>
    <dgm:cxn modelId="{58AC33E8-0D91-46B8-9641-5853299DC17E}" type="presParOf" srcId="{32FA6EF9-EB08-4246-B78F-B1A6D0F549EC}" destId="{AC566C1A-CB2A-4EA9-9612-94F0EDE9AE2B}" srcOrd="2" destOrd="0" presId="urn:microsoft.com/office/officeart/2018/2/layout/IconVerticalSolidList"/>
    <dgm:cxn modelId="{CF45021D-A609-4E8B-BC59-36D7C8D1C29A}" type="presParOf" srcId="{32FA6EF9-EB08-4246-B78F-B1A6D0F549EC}" destId="{CD9C3DD2-28C7-4FFC-9E43-49282F1B1A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CA0ABB-BD2C-4C4A-A805-64DC6507F66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ADECDC3-7A63-468F-B387-5F99BC7CB8CE}">
      <dgm:prSet/>
      <dgm:spPr/>
      <dgm:t>
        <a:bodyPr/>
        <a:lstStyle/>
        <a:p>
          <a:r>
            <a:rPr lang="nl-NL"/>
            <a:t>Voedselverspilling zorgt in de EU voor minstens 170 Megaton CO2-uitstoot</a:t>
          </a:r>
          <a:endParaRPr lang="en-US"/>
        </a:p>
      </dgm:t>
    </dgm:pt>
    <dgm:pt modelId="{AB475460-B1AC-445A-8AB3-63A87E5B744F}" type="parTrans" cxnId="{BAF80CDB-799B-4CE3-AFEE-2647E2D2992D}">
      <dgm:prSet/>
      <dgm:spPr/>
      <dgm:t>
        <a:bodyPr/>
        <a:lstStyle/>
        <a:p>
          <a:endParaRPr lang="en-US"/>
        </a:p>
      </dgm:t>
    </dgm:pt>
    <dgm:pt modelId="{C1082BB6-E480-4498-A62C-538B0DC03851}" type="sibTrans" cxnId="{BAF80CDB-799B-4CE3-AFEE-2647E2D2992D}">
      <dgm:prSet/>
      <dgm:spPr/>
      <dgm:t>
        <a:bodyPr/>
        <a:lstStyle/>
        <a:p>
          <a:endParaRPr lang="en-US"/>
        </a:p>
      </dgm:t>
    </dgm:pt>
    <dgm:pt modelId="{D8E13AD4-B685-4454-A366-0054D445FD7D}">
      <dgm:prSet/>
      <dgm:spPr/>
      <dgm:t>
        <a:bodyPr/>
        <a:lstStyle/>
        <a:p>
          <a:r>
            <a:rPr lang="nl-NL"/>
            <a:t>Dat is  bijna gelijk aan de totale CO2-uitstoot van Nederland in 2008!</a:t>
          </a:r>
          <a:endParaRPr lang="en-US"/>
        </a:p>
      </dgm:t>
    </dgm:pt>
    <dgm:pt modelId="{DBFF11D2-6F5F-4B0F-A6AB-67E9D5EC1C34}" type="parTrans" cxnId="{1E38AD13-34A9-454F-96E6-E14B7D5001EA}">
      <dgm:prSet/>
      <dgm:spPr/>
      <dgm:t>
        <a:bodyPr/>
        <a:lstStyle/>
        <a:p>
          <a:endParaRPr lang="en-US"/>
        </a:p>
      </dgm:t>
    </dgm:pt>
    <dgm:pt modelId="{0E14726B-D80C-4B55-9219-50FCD81B6C3B}" type="sibTrans" cxnId="{1E38AD13-34A9-454F-96E6-E14B7D5001EA}">
      <dgm:prSet/>
      <dgm:spPr/>
      <dgm:t>
        <a:bodyPr/>
        <a:lstStyle/>
        <a:p>
          <a:endParaRPr lang="en-US"/>
        </a:p>
      </dgm:t>
    </dgm:pt>
    <dgm:pt modelId="{A0C1D12E-1C66-4546-A29E-5F4FEB23DDD4}">
      <dgm:prSet/>
      <dgm:spPr/>
      <dgm:t>
        <a:bodyPr/>
        <a:lstStyle/>
        <a:p>
          <a:r>
            <a:rPr lang="nl-NL"/>
            <a:t>Zonder verspilling zou de uitstoot per persoon gemiddeld met 1,5% afnemen</a:t>
          </a:r>
          <a:endParaRPr lang="en-US"/>
        </a:p>
      </dgm:t>
    </dgm:pt>
    <dgm:pt modelId="{6F6F1030-587D-413F-804B-44C04962FA80}" type="parTrans" cxnId="{3CE14621-EC48-4EE8-A4E4-D296B9A95EC1}">
      <dgm:prSet/>
      <dgm:spPr/>
      <dgm:t>
        <a:bodyPr/>
        <a:lstStyle/>
        <a:p>
          <a:endParaRPr lang="en-US"/>
        </a:p>
      </dgm:t>
    </dgm:pt>
    <dgm:pt modelId="{572D951A-1863-4301-A825-22E8FDBB2D29}" type="sibTrans" cxnId="{3CE14621-EC48-4EE8-A4E4-D296B9A95EC1}">
      <dgm:prSet/>
      <dgm:spPr/>
      <dgm:t>
        <a:bodyPr/>
        <a:lstStyle/>
        <a:p>
          <a:endParaRPr lang="en-US"/>
        </a:p>
      </dgm:t>
    </dgm:pt>
    <dgm:pt modelId="{96A2947D-0693-44E4-8D9A-E7726A04F984}">
      <dgm:prSet/>
      <dgm:spPr/>
      <dgm:t>
        <a:bodyPr/>
        <a:lstStyle/>
        <a:p>
          <a:r>
            <a:rPr lang="nl-NL" dirty="0"/>
            <a:t>Dat lijkt niet veel, maar dat staat gelijk aan de uitstoot van ruim een miljoen auto’s!</a:t>
          </a:r>
          <a:endParaRPr lang="en-US" dirty="0"/>
        </a:p>
      </dgm:t>
    </dgm:pt>
    <dgm:pt modelId="{B3ABAE97-9C51-48FF-AD52-BE6517C5C39B}" type="parTrans" cxnId="{53A300D8-A9A1-4163-BD6C-8193A622C59A}">
      <dgm:prSet/>
      <dgm:spPr/>
      <dgm:t>
        <a:bodyPr/>
        <a:lstStyle/>
        <a:p>
          <a:endParaRPr lang="en-US"/>
        </a:p>
      </dgm:t>
    </dgm:pt>
    <dgm:pt modelId="{99CEF821-7910-4140-856E-EF4DB6529F6F}" type="sibTrans" cxnId="{53A300D8-A9A1-4163-BD6C-8193A622C59A}">
      <dgm:prSet/>
      <dgm:spPr/>
      <dgm:t>
        <a:bodyPr/>
        <a:lstStyle/>
        <a:p>
          <a:endParaRPr lang="en-US"/>
        </a:p>
      </dgm:t>
    </dgm:pt>
    <dgm:pt modelId="{77DC00FA-06FE-4982-A610-70992FC4419C}" type="pres">
      <dgm:prSet presAssocID="{C9CA0ABB-BD2C-4C4A-A805-64DC6507F66C}" presName="root" presStyleCnt="0">
        <dgm:presLayoutVars>
          <dgm:dir/>
          <dgm:resizeHandles val="exact"/>
        </dgm:presLayoutVars>
      </dgm:prSet>
      <dgm:spPr/>
    </dgm:pt>
    <dgm:pt modelId="{703118B1-C88C-4518-8FF8-C46144ED1105}" type="pres">
      <dgm:prSet presAssocID="{CADECDC3-7A63-468F-B387-5F99BC7CB8CE}" presName="compNode" presStyleCnt="0"/>
      <dgm:spPr/>
    </dgm:pt>
    <dgm:pt modelId="{522D2D93-B722-4465-8FB4-6799314C3090}" type="pres">
      <dgm:prSet presAssocID="{CADECDC3-7A63-468F-B387-5F99BC7CB8CE}" presName="bgRect" presStyleLbl="bgShp" presStyleIdx="0" presStyleCnt="4"/>
      <dgm:spPr/>
    </dgm:pt>
    <dgm:pt modelId="{0BAF02FD-45D3-48B6-B5C4-6F368F7579E6}" type="pres">
      <dgm:prSet presAssocID="{CADECDC3-7A63-468F-B387-5F99BC7CB8C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mill"/>
        </a:ext>
      </dgm:extLst>
    </dgm:pt>
    <dgm:pt modelId="{6ACA91C5-D7B2-4D96-9868-D611F364004B}" type="pres">
      <dgm:prSet presAssocID="{CADECDC3-7A63-468F-B387-5F99BC7CB8CE}" presName="spaceRect" presStyleCnt="0"/>
      <dgm:spPr/>
    </dgm:pt>
    <dgm:pt modelId="{1FA7B4FB-32E0-4F57-A56F-779853D40C43}" type="pres">
      <dgm:prSet presAssocID="{CADECDC3-7A63-468F-B387-5F99BC7CB8CE}" presName="parTx" presStyleLbl="revTx" presStyleIdx="0" presStyleCnt="4">
        <dgm:presLayoutVars>
          <dgm:chMax val="0"/>
          <dgm:chPref val="0"/>
        </dgm:presLayoutVars>
      </dgm:prSet>
      <dgm:spPr/>
    </dgm:pt>
    <dgm:pt modelId="{EEAC1FA8-5A49-438E-9A24-956B9A4B716F}" type="pres">
      <dgm:prSet presAssocID="{C1082BB6-E480-4498-A62C-538B0DC03851}" presName="sibTrans" presStyleCnt="0"/>
      <dgm:spPr/>
    </dgm:pt>
    <dgm:pt modelId="{03F874C2-35A2-4CA5-8583-7951719A87B4}" type="pres">
      <dgm:prSet presAssocID="{D8E13AD4-B685-4454-A366-0054D445FD7D}" presName="compNode" presStyleCnt="0"/>
      <dgm:spPr/>
    </dgm:pt>
    <dgm:pt modelId="{6A839189-4617-4438-87CE-E0512E5020C3}" type="pres">
      <dgm:prSet presAssocID="{D8E13AD4-B685-4454-A366-0054D445FD7D}" presName="bgRect" presStyleLbl="bgShp" presStyleIdx="1" presStyleCnt="4"/>
      <dgm:spPr/>
    </dgm:pt>
    <dgm:pt modelId="{1B7DE623-B3EB-4B36-987D-BD4F8B5B3B03}" type="pres">
      <dgm:prSet presAssocID="{D8E13AD4-B685-4454-A366-0054D445FD7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8DB8C3CD-A190-484D-9BCC-9C88942983A2}" type="pres">
      <dgm:prSet presAssocID="{D8E13AD4-B685-4454-A366-0054D445FD7D}" presName="spaceRect" presStyleCnt="0"/>
      <dgm:spPr/>
    </dgm:pt>
    <dgm:pt modelId="{C03BAC0F-7456-4F4B-BEF5-D3BFF74F71F9}" type="pres">
      <dgm:prSet presAssocID="{D8E13AD4-B685-4454-A366-0054D445FD7D}" presName="parTx" presStyleLbl="revTx" presStyleIdx="1" presStyleCnt="4">
        <dgm:presLayoutVars>
          <dgm:chMax val="0"/>
          <dgm:chPref val="0"/>
        </dgm:presLayoutVars>
      </dgm:prSet>
      <dgm:spPr/>
    </dgm:pt>
    <dgm:pt modelId="{2E4CBEE5-0318-4E4E-8883-8E0850141B9F}" type="pres">
      <dgm:prSet presAssocID="{0E14726B-D80C-4B55-9219-50FCD81B6C3B}" presName="sibTrans" presStyleCnt="0"/>
      <dgm:spPr/>
    </dgm:pt>
    <dgm:pt modelId="{72C68C17-F5EE-4EF6-9C6D-63BBB8B235FD}" type="pres">
      <dgm:prSet presAssocID="{A0C1D12E-1C66-4546-A29E-5F4FEB23DDD4}" presName="compNode" presStyleCnt="0"/>
      <dgm:spPr/>
    </dgm:pt>
    <dgm:pt modelId="{680AA778-D3C2-4EE7-85C5-C6BAA9917906}" type="pres">
      <dgm:prSet presAssocID="{A0C1D12E-1C66-4546-A29E-5F4FEB23DDD4}" presName="bgRect" presStyleLbl="bgShp" presStyleIdx="2" presStyleCnt="4"/>
      <dgm:spPr/>
    </dgm:pt>
    <dgm:pt modelId="{D9F9FB1D-6D47-4899-84DC-189CFB16A8F3}" type="pres">
      <dgm:prSet presAssocID="{A0C1D12E-1C66-4546-A29E-5F4FEB23DDD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31857B65-8D22-4AEE-8D2F-5BA08DA7C51D}" type="pres">
      <dgm:prSet presAssocID="{A0C1D12E-1C66-4546-A29E-5F4FEB23DDD4}" presName="spaceRect" presStyleCnt="0"/>
      <dgm:spPr/>
    </dgm:pt>
    <dgm:pt modelId="{0133ECC7-C09D-4350-B3FB-286522654600}" type="pres">
      <dgm:prSet presAssocID="{A0C1D12E-1C66-4546-A29E-5F4FEB23DDD4}" presName="parTx" presStyleLbl="revTx" presStyleIdx="2" presStyleCnt="4">
        <dgm:presLayoutVars>
          <dgm:chMax val="0"/>
          <dgm:chPref val="0"/>
        </dgm:presLayoutVars>
      </dgm:prSet>
      <dgm:spPr/>
    </dgm:pt>
    <dgm:pt modelId="{80DE7652-BE39-40CF-B7F5-5C52732D46E2}" type="pres">
      <dgm:prSet presAssocID="{572D951A-1863-4301-A825-22E8FDBB2D29}" presName="sibTrans" presStyleCnt="0"/>
      <dgm:spPr/>
    </dgm:pt>
    <dgm:pt modelId="{84248859-0636-4C9F-9E99-4CC686498D83}" type="pres">
      <dgm:prSet presAssocID="{96A2947D-0693-44E4-8D9A-E7726A04F984}" presName="compNode" presStyleCnt="0"/>
      <dgm:spPr/>
    </dgm:pt>
    <dgm:pt modelId="{3C1643A7-F6E0-4751-97F7-CF375A35ABFA}" type="pres">
      <dgm:prSet presAssocID="{96A2947D-0693-44E4-8D9A-E7726A04F984}" presName="bgRect" presStyleLbl="bgShp" presStyleIdx="3" presStyleCnt="4"/>
      <dgm:spPr/>
    </dgm:pt>
    <dgm:pt modelId="{485499D4-2541-4DC1-9285-59F11565BE4D}" type="pres">
      <dgm:prSet presAssocID="{96A2947D-0693-44E4-8D9A-E7726A04F98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ooter"/>
        </a:ext>
      </dgm:extLst>
    </dgm:pt>
    <dgm:pt modelId="{1D6C1629-B5DC-4F97-8875-06ED24616F6A}" type="pres">
      <dgm:prSet presAssocID="{96A2947D-0693-44E4-8D9A-E7726A04F984}" presName="spaceRect" presStyleCnt="0"/>
      <dgm:spPr/>
    </dgm:pt>
    <dgm:pt modelId="{234A271C-756E-477A-8F03-B0C315C58BC2}" type="pres">
      <dgm:prSet presAssocID="{96A2947D-0693-44E4-8D9A-E7726A04F98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E38AD13-34A9-454F-96E6-E14B7D5001EA}" srcId="{C9CA0ABB-BD2C-4C4A-A805-64DC6507F66C}" destId="{D8E13AD4-B685-4454-A366-0054D445FD7D}" srcOrd="1" destOrd="0" parTransId="{DBFF11D2-6F5F-4B0F-A6AB-67E9D5EC1C34}" sibTransId="{0E14726B-D80C-4B55-9219-50FCD81B6C3B}"/>
    <dgm:cxn modelId="{3CE14621-EC48-4EE8-A4E4-D296B9A95EC1}" srcId="{C9CA0ABB-BD2C-4C4A-A805-64DC6507F66C}" destId="{A0C1D12E-1C66-4546-A29E-5F4FEB23DDD4}" srcOrd="2" destOrd="0" parTransId="{6F6F1030-587D-413F-804B-44C04962FA80}" sibTransId="{572D951A-1863-4301-A825-22E8FDBB2D29}"/>
    <dgm:cxn modelId="{7C3FBC46-8AA2-4162-8809-AFD205D75F38}" type="presOf" srcId="{D8E13AD4-B685-4454-A366-0054D445FD7D}" destId="{C03BAC0F-7456-4F4B-BEF5-D3BFF74F71F9}" srcOrd="0" destOrd="0" presId="urn:microsoft.com/office/officeart/2018/2/layout/IconVerticalSolidList"/>
    <dgm:cxn modelId="{8C34FF7B-0839-4234-BB6B-E3B8B9C08D75}" type="presOf" srcId="{C9CA0ABB-BD2C-4C4A-A805-64DC6507F66C}" destId="{77DC00FA-06FE-4982-A610-70992FC4419C}" srcOrd="0" destOrd="0" presId="urn:microsoft.com/office/officeart/2018/2/layout/IconVerticalSolidList"/>
    <dgm:cxn modelId="{632176A4-EFFA-4E15-BE7F-4D5597B5B5B6}" type="presOf" srcId="{96A2947D-0693-44E4-8D9A-E7726A04F984}" destId="{234A271C-756E-477A-8F03-B0C315C58BC2}" srcOrd="0" destOrd="0" presId="urn:microsoft.com/office/officeart/2018/2/layout/IconVerticalSolidList"/>
    <dgm:cxn modelId="{5C6C61C5-C37E-482F-8B4F-DB263A804548}" type="presOf" srcId="{A0C1D12E-1C66-4546-A29E-5F4FEB23DDD4}" destId="{0133ECC7-C09D-4350-B3FB-286522654600}" srcOrd="0" destOrd="0" presId="urn:microsoft.com/office/officeart/2018/2/layout/IconVerticalSolidList"/>
    <dgm:cxn modelId="{4CDB0CC9-25BB-4C29-99EB-834C9920CF13}" type="presOf" srcId="{CADECDC3-7A63-468F-B387-5F99BC7CB8CE}" destId="{1FA7B4FB-32E0-4F57-A56F-779853D40C43}" srcOrd="0" destOrd="0" presId="urn:microsoft.com/office/officeart/2018/2/layout/IconVerticalSolidList"/>
    <dgm:cxn modelId="{53A300D8-A9A1-4163-BD6C-8193A622C59A}" srcId="{C9CA0ABB-BD2C-4C4A-A805-64DC6507F66C}" destId="{96A2947D-0693-44E4-8D9A-E7726A04F984}" srcOrd="3" destOrd="0" parTransId="{B3ABAE97-9C51-48FF-AD52-BE6517C5C39B}" sibTransId="{99CEF821-7910-4140-856E-EF4DB6529F6F}"/>
    <dgm:cxn modelId="{BAF80CDB-799B-4CE3-AFEE-2647E2D2992D}" srcId="{C9CA0ABB-BD2C-4C4A-A805-64DC6507F66C}" destId="{CADECDC3-7A63-468F-B387-5F99BC7CB8CE}" srcOrd="0" destOrd="0" parTransId="{AB475460-B1AC-445A-8AB3-63A87E5B744F}" sibTransId="{C1082BB6-E480-4498-A62C-538B0DC03851}"/>
    <dgm:cxn modelId="{3AADFF45-F76E-46AD-924C-432F05A79E8A}" type="presParOf" srcId="{77DC00FA-06FE-4982-A610-70992FC4419C}" destId="{703118B1-C88C-4518-8FF8-C46144ED1105}" srcOrd="0" destOrd="0" presId="urn:microsoft.com/office/officeart/2018/2/layout/IconVerticalSolidList"/>
    <dgm:cxn modelId="{8AA3714D-0A01-4BF9-9456-E850324F3B98}" type="presParOf" srcId="{703118B1-C88C-4518-8FF8-C46144ED1105}" destId="{522D2D93-B722-4465-8FB4-6799314C3090}" srcOrd="0" destOrd="0" presId="urn:microsoft.com/office/officeart/2018/2/layout/IconVerticalSolidList"/>
    <dgm:cxn modelId="{16FF8D17-AAAC-473E-8D21-EFD2C3859C81}" type="presParOf" srcId="{703118B1-C88C-4518-8FF8-C46144ED1105}" destId="{0BAF02FD-45D3-48B6-B5C4-6F368F7579E6}" srcOrd="1" destOrd="0" presId="urn:microsoft.com/office/officeart/2018/2/layout/IconVerticalSolidList"/>
    <dgm:cxn modelId="{5DFD93DB-2923-4D62-A0EB-8707CEE32221}" type="presParOf" srcId="{703118B1-C88C-4518-8FF8-C46144ED1105}" destId="{6ACA91C5-D7B2-4D96-9868-D611F364004B}" srcOrd="2" destOrd="0" presId="urn:microsoft.com/office/officeart/2018/2/layout/IconVerticalSolidList"/>
    <dgm:cxn modelId="{FBFA59C7-B88C-4219-BADA-97DF5FED2DED}" type="presParOf" srcId="{703118B1-C88C-4518-8FF8-C46144ED1105}" destId="{1FA7B4FB-32E0-4F57-A56F-779853D40C43}" srcOrd="3" destOrd="0" presId="urn:microsoft.com/office/officeart/2018/2/layout/IconVerticalSolidList"/>
    <dgm:cxn modelId="{5C659763-6254-43F0-9A47-442AF641FC9B}" type="presParOf" srcId="{77DC00FA-06FE-4982-A610-70992FC4419C}" destId="{EEAC1FA8-5A49-438E-9A24-956B9A4B716F}" srcOrd="1" destOrd="0" presId="urn:microsoft.com/office/officeart/2018/2/layout/IconVerticalSolidList"/>
    <dgm:cxn modelId="{2ABFF057-492E-4AB5-B43D-F7282F4712C6}" type="presParOf" srcId="{77DC00FA-06FE-4982-A610-70992FC4419C}" destId="{03F874C2-35A2-4CA5-8583-7951719A87B4}" srcOrd="2" destOrd="0" presId="urn:microsoft.com/office/officeart/2018/2/layout/IconVerticalSolidList"/>
    <dgm:cxn modelId="{F4CC9A7E-C9C7-44F0-A6F0-37DDA968FF96}" type="presParOf" srcId="{03F874C2-35A2-4CA5-8583-7951719A87B4}" destId="{6A839189-4617-4438-87CE-E0512E5020C3}" srcOrd="0" destOrd="0" presId="urn:microsoft.com/office/officeart/2018/2/layout/IconVerticalSolidList"/>
    <dgm:cxn modelId="{01B3A742-A996-46F8-B89B-F37116328703}" type="presParOf" srcId="{03F874C2-35A2-4CA5-8583-7951719A87B4}" destId="{1B7DE623-B3EB-4B36-987D-BD4F8B5B3B03}" srcOrd="1" destOrd="0" presId="urn:microsoft.com/office/officeart/2018/2/layout/IconVerticalSolidList"/>
    <dgm:cxn modelId="{5C1580AA-E60F-4418-B019-9C956CAE504E}" type="presParOf" srcId="{03F874C2-35A2-4CA5-8583-7951719A87B4}" destId="{8DB8C3CD-A190-484D-9BCC-9C88942983A2}" srcOrd="2" destOrd="0" presId="urn:microsoft.com/office/officeart/2018/2/layout/IconVerticalSolidList"/>
    <dgm:cxn modelId="{01020BF6-94E3-44DA-B30C-34F50C623090}" type="presParOf" srcId="{03F874C2-35A2-4CA5-8583-7951719A87B4}" destId="{C03BAC0F-7456-4F4B-BEF5-D3BFF74F71F9}" srcOrd="3" destOrd="0" presId="urn:microsoft.com/office/officeart/2018/2/layout/IconVerticalSolidList"/>
    <dgm:cxn modelId="{58E14B24-EB42-4F3F-BB10-521D13D3E460}" type="presParOf" srcId="{77DC00FA-06FE-4982-A610-70992FC4419C}" destId="{2E4CBEE5-0318-4E4E-8883-8E0850141B9F}" srcOrd="3" destOrd="0" presId="urn:microsoft.com/office/officeart/2018/2/layout/IconVerticalSolidList"/>
    <dgm:cxn modelId="{AC977F65-1490-417D-BA2B-041B393DE7A7}" type="presParOf" srcId="{77DC00FA-06FE-4982-A610-70992FC4419C}" destId="{72C68C17-F5EE-4EF6-9C6D-63BBB8B235FD}" srcOrd="4" destOrd="0" presId="urn:microsoft.com/office/officeart/2018/2/layout/IconVerticalSolidList"/>
    <dgm:cxn modelId="{140A5017-9056-470A-AE21-CE9C59EA61C1}" type="presParOf" srcId="{72C68C17-F5EE-4EF6-9C6D-63BBB8B235FD}" destId="{680AA778-D3C2-4EE7-85C5-C6BAA9917906}" srcOrd="0" destOrd="0" presId="urn:microsoft.com/office/officeart/2018/2/layout/IconVerticalSolidList"/>
    <dgm:cxn modelId="{033DD11B-9ACF-4213-AE04-B2B3EEAC7CF7}" type="presParOf" srcId="{72C68C17-F5EE-4EF6-9C6D-63BBB8B235FD}" destId="{D9F9FB1D-6D47-4899-84DC-189CFB16A8F3}" srcOrd="1" destOrd="0" presId="urn:microsoft.com/office/officeart/2018/2/layout/IconVerticalSolidList"/>
    <dgm:cxn modelId="{85159C9A-EE45-435B-ADC4-509D96775BF3}" type="presParOf" srcId="{72C68C17-F5EE-4EF6-9C6D-63BBB8B235FD}" destId="{31857B65-8D22-4AEE-8D2F-5BA08DA7C51D}" srcOrd="2" destOrd="0" presId="urn:microsoft.com/office/officeart/2018/2/layout/IconVerticalSolidList"/>
    <dgm:cxn modelId="{21B41EAA-E2A9-44DF-8B6A-D1401CA15D67}" type="presParOf" srcId="{72C68C17-F5EE-4EF6-9C6D-63BBB8B235FD}" destId="{0133ECC7-C09D-4350-B3FB-286522654600}" srcOrd="3" destOrd="0" presId="urn:microsoft.com/office/officeart/2018/2/layout/IconVerticalSolidList"/>
    <dgm:cxn modelId="{DC6A056F-4DBD-4D77-A47A-612184B72902}" type="presParOf" srcId="{77DC00FA-06FE-4982-A610-70992FC4419C}" destId="{80DE7652-BE39-40CF-B7F5-5C52732D46E2}" srcOrd="5" destOrd="0" presId="urn:microsoft.com/office/officeart/2018/2/layout/IconVerticalSolidList"/>
    <dgm:cxn modelId="{7B9CD911-DFC6-4AA2-840E-B5F6284592AF}" type="presParOf" srcId="{77DC00FA-06FE-4982-A610-70992FC4419C}" destId="{84248859-0636-4C9F-9E99-4CC686498D83}" srcOrd="6" destOrd="0" presId="urn:microsoft.com/office/officeart/2018/2/layout/IconVerticalSolidList"/>
    <dgm:cxn modelId="{AE2AD413-753E-47A1-A61E-A32BD701438E}" type="presParOf" srcId="{84248859-0636-4C9F-9E99-4CC686498D83}" destId="{3C1643A7-F6E0-4751-97F7-CF375A35ABFA}" srcOrd="0" destOrd="0" presId="urn:microsoft.com/office/officeart/2018/2/layout/IconVerticalSolidList"/>
    <dgm:cxn modelId="{417CC3DE-C3EB-4DAB-B0C1-C168884F23D5}" type="presParOf" srcId="{84248859-0636-4C9F-9E99-4CC686498D83}" destId="{485499D4-2541-4DC1-9285-59F11565BE4D}" srcOrd="1" destOrd="0" presId="urn:microsoft.com/office/officeart/2018/2/layout/IconVerticalSolidList"/>
    <dgm:cxn modelId="{5DBFFCF4-015D-4DF4-8295-B51D93F13A27}" type="presParOf" srcId="{84248859-0636-4C9F-9E99-4CC686498D83}" destId="{1D6C1629-B5DC-4F97-8875-06ED24616F6A}" srcOrd="2" destOrd="0" presId="urn:microsoft.com/office/officeart/2018/2/layout/IconVerticalSolidList"/>
    <dgm:cxn modelId="{1DBCCBB4-2EB5-4C32-B2F6-4B2979531491}" type="presParOf" srcId="{84248859-0636-4C9F-9E99-4CC686498D83}" destId="{234A271C-756E-477A-8F03-B0C315C58BC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7C4EFB-051D-4BB0-BFDF-E52D357D34E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3653DAF-DF3D-4BB4-A471-AB0821BA6262}">
      <dgm:prSet/>
      <dgm:spPr/>
      <dgm:t>
        <a:bodyPr/>
        <a:lstStyle/>
        <a:p>
          <a:r>
            <a:rPr lang="nl-NL"/>
            <a:t>Check je voorraad</a:t>
          </a:r>
          <a:endParaRPr lang="en-US"/>
        </a:p>
      </dgm:t>
    </dgm:pt>
    <dgm:pt modelId="{A5C37DB6-E271-44BA-89D1-66F8AC7DD184}" type="parTrans" cxnId="{B3F25F79-AFE9-4FF8-84A3-BEF350F076A3}">
      <dgm:prSet/>
      <dgm:spPr/>
      <dgm:t>
        <a:bodyPr/>
        <a:lstStyle/>
        <a:p>
          <a:endParaRPr lang="en-US"/>
        </a:p>
      </dgm:t>
    </dgm:pt>
    <dgm:pt modelId="{0DF0C825-DEC1-4AB6-B5E7-44930C54A97F}" type="sibTrans" cxnId="{B3F25F79-AFE9-4FF8-84A3-BEF350F076A3}">
      <dgm:prSet/>
      <dgm:spPr/>
      <dgm:t>
        <a:bodyPr/>
        <a:lstStyle/>
        <a:p>
          <a:endParaRPr lang="en-US"/>
        </a:p>
      </dgm:t>
    </dgm:pt>
    <dgm:pt modelId="{FC0ACB63-D4CF-4DDE-B887-3A3130C5F2DD}">
      <dgm:prSet/>
      <dgm:spPr/>
      <dgm:t>
        <a:bodyPr/>
        <a:lstStyle/>
        <a:p>
          <a:r>
            <a:rPr lang="nl-NL"/>
            <a:t>Maak een planning/boodschappenlijst</a:t>
          </a:r>
          <a:endParaRPr lang="en-US"/>
        </a:p>
      </dgm:t>
    </dgm:pt>
    <dgm:pt modelId="{26F9AD5B-67CB-44C8-8A92-7D9A21DD6EF4}" type="parTrans" cxnId="{128469D8-CF72-4D74-A3C5-D41B4410EB41}">
      <dgm:prSet/>
      <dgm:spPr/>
      <dgm:t>
        <a:bodyPr/>
        <a:lstStyle/>
        <a:p>
          <a:endParaRPr lang="en-US"/>
        </a:p>
      </dgm:t>
    </dgm:pt>
    <dgm:pt modelId="{59A9B35A-7E2B-44DF-BD17-7676AD5909F3}" type="sibTrans" cxnId="{128469D8-CF72-4D74-A3C5-D41B4410EB41}">
      <dgm:prSet/>
      <dgm:spPr/>
      <dgm:t>
        <a:bodyPr/>
        <a:lstStyle/>
        <a:p>
          <a:endParaRPr lang="en-US"/>
        </a:p>
      </dgm:t>
    </dgm:pt>
    <dgm:pt modelId="{280D75C6-301F-405A-9F63-D84851669BCC}">
      <dgm:prSet/>
      <dgm:spPr/>
      <dgm:t>
        <a:bodyPr/>
        <a:lstStyle/>
        <a:p>
          <a:r>
            <a:rPr lang="nl-NL"/>
            <a:t>Kook op maat</a:t>
          </a:r>
          <a:endParaRPr lang="en-US"/>
        </a:p>
      </dgm:t>
    </dgm:pt>
    <dgm:pt modelId="{7C1BA35A-32AB-4425-8F26-68B4097A8E97}" type="parTrans" cxnId="{25715F1B-7384-40FA-B86C-FCA7CF1AF7D3}">
      <dgm:prSet/>
      <dgm:spPr/>
      <dgm:t>
        <a:bodyPr/>
        <a:lstStyle/>
        <a:p>
          <a:endParaRPr lang="en-US"/>
        </a:p>
      </dgm:t>
    </dgm:pt>
    <dgm:pt modelId="{D924F283-1C6D-45D2-AFA2-33EEF7BD1A85}" type="sibTrans" cxnId="{25715F1B-7384-40FA-B86C-FCA7CF1AF7D3}">
      <dgm:prSet/>
      <dgm:spPr/>
      <dgm:t>
        <a:bodyPr/>
        <a:lstStyle/>
        <a:p>
          <a:endParaRPr lang="en-US"/>
        </a:p>
      </dgm:t>
    </dgm:pt>
    <dgm:pt modelId="{1A2AB536-4B9B-4EEE-BE52-0C5A63F94E9C}">
      <dgm:prSet/>
      <dgm:spPr/>
      <dgm:t>
        <a:bodyPr/>
        <a:lstStyle/>
        <a:p>
          <a:r>
            <a:rPr lang="nl-NL"/>
            <a:t>Bewaar eten op de goede plek</a:t>
          </a:r>
          <a:endParaRPr lang="en-US"/>
        </a:p>
      </dgm:t>
    </dgm:pt>
    <dgm:pt modelId="{67FC69FA-6E83-45FB-BECF-0D4B347D8AE8}" type="parTrans" cxnId="{3EB2CD89-E0E3-4A8B-9087-795D33AF7D44}">
      <dgm:prSet/>
      <dgm:spPr/>
      <dgm:t>
        <a:bodyPr/>
        <a:lstStyle/>
        <a:p>
          <a:endParaRPr lang="en-US"/>
        </a:p>
      </dgm:t>
    </dgm:pt>
    <dgm:pt modelId="{797EA8FF-8E3E-439C-A2F3-4E61E4A4F8E3}" type="sibTrans" cxnId="{3EB2CD89-E0E3-4A8B-9087-795D33AF7D44}">
      <dgm:prSet/>
      <dgm:spPr/>
      <dgm:t>
        <a:bodyPr/>
        <a:lstStyle/>
        <a:p>
          <a:endParaRPr lang="en-US"/>
        </a:p>
      </dgm:t>
    </dgm:pt>
    <dgm:pt modelId="{746EE7B1-3548-481E-9EA6-BC84C9E4EDB1}">
      <dgm:prSet/>
      <dgm:spPr/>
      <dgm:t>
        <a:bodyPr/>
        <a:lstStyle/>
        <a:p>
          <a:r>
            <a:rPr lang="nl-NL"/>
            <a:t>Zet de koelkast op  4 graden</a:t>
          </a:r>
          <a:endParaRPr lang="en-US"/>
        </a:p>
      </dgm:t>
    </dgm:pt>
    <dgm:pt modelId="{CDDCC69E-169A-43A0-A10E-D82BEB5F49CC}" type="parTrans" cxnId="{6310C48D-EC2C-45C8-BF97-47E915BD3BBB}">
      <dgm:prSet/>
      <dgm:spPr/>
      <dgm:t>
        <a:bodyPr/>
        <a:lstStyle/>
        <a:p>
          <a:endParaRPr lang="en-US"/>
        </a:p>
      </dgm:t>
    </dgm:pt>
    <dgm:pt modelId="{B9114132-1C95-4D9A-AA53-D897D0C66283}" type="sibTrans" cxnId="{6310C48D-EC2C-45C8-BF97-47E915BD3BBB}">
      <dgm:prSet/>
      <dgm:spPr/>
      <dgm:t>
        <a:bodyPr/>
        <a:lstStyle/>
        <a:p>
          <a:endParaRPr lang="en-US"/>
        </a:p>
      </dgm:t>
    </dgm:pt>
    <dgm:pt modelId="{C1F9FE77-67BB-4847-850D-4015F6AB3EB7}">
      <dgm:prSet/>
      <dgm:spPr/>
      <dgm:t>
        <a:bodyPr/>
        <a:lstStyle/>
        <a:p>
          <a:r>
            <a:rPr lang="nl-NL"/>
            <a:t>Let op de houdbaarheid</a:t>
          </a:r>
          <a:endParaRPr lang="en-US"/>
        </a:p>
      </dgm:t>
    </dgm:pt>
    <dgm:pt modelId="{791C1E5F-D794-4D9C-8246-830BF253773B}" type="parTrans" cxnId="{FC997373-D523-4B7C-BF9E-61E353175FE4}">
      <dgm:prSet/>
      <dgm:spPr/>
      <dgm:t>
        <a:bodyPr/>
        <a:lstStyle/>
        <a:p>
          <a:endParaRPr lang="en-US"/>
        </a:p>
      </dgm:t>
    </dgm:pt>
    <dgm:pt modelId="{70DCA2D4-5347-490F-A122-982E8E70B4C3}" type="sibTrans" cxnId="{FC997373-D523-4B7C-BF9E-61E353175FE4}">
      <dgm:prSet/>
      <dgm:spPr/>
      <dgm:t>
        <a:bodyPr/>
        <a:lstStyle/>
        <a:p>
          <a:endParaRPr lang="en-US"/>
        </a:p>
      </dgm:t>
    </dgm:pt>
    <dgm:pt modelId="{16DA1D4F-03D5-450A-A374-7228450D3EB1}">
      <dgm:prSet/>
      <dgm:spPr/>
      <dgm:t>
        <a:bodyPr/>
        <a:lstStyle/>
        <a:p>
          <a:r>
            <a:rPr lang="nl-NL"/>
            <a:t>Haal meer uit restjes en kliekjes</a:t>
          </a:r>
          <a:endParaRPr lang="en-US"/>
        </a:p>
      </dgm:t>
    </dgm:pt>
    <dgm:pt modelId="{30E59BAB-71B6-476D-80F0-8D36529D9582}" type="parTrans" cxnId="{1B97297E-7417-49EA-8167-4D42C79A5EED}">
      <dgm:prSet/>
      <dgm:spPr/>
      <dgm:t>
        <a:bodyPr/>
        <a:lstStyle/>
        <a:p>
          <a:endParaRPr lang="en-US"/>
        </a:p>
      </dgm:t>
    </dgm:pt>
    <dgm:pt modelId="{BBEA6E46-A598-4286-8070-B5080AD18DE8}" type="sibTrans" cxnId="{1B97297E-7417-49EA-8167-4D42C79A5EED}">
      <dgm:prSet/>
      <dgm:spPr/>
      <dgm:t>
        <a:bodyPr/>
        <a:lstStyle/>
        <a:p>
          <a:endParaRPr lang="en-US"/>
        </a:p>
      </dgm:t>
    </dgm:pt>
    <dgm:pt modelId="{AE6589A4-93BE-40F6-B4BB-BE234CF524AE}" type="pres">
      <dgm:prSet presAssocID="{BC7C4EFB-051D-4BB0-BFDF-E52D357D34E6}" presName="root" presStyleCnt="0">
        <dgm:presLayoutVars>
          <dgm:dir/>
          <dgm:resizeHandles val="exact"/>
        </dgm:presLayoutVars>
      </dgm:prSet>
      <dgm:spPr/>
    </dgm:pt>
    <dgm:pt modelId="{56FE7A8C-8752-4678-82C3-B404181D850D}" type="pres">
      <dgm:prSet presAssocID="{73653DAF-DF3D-4BB4-A471-AB0821BA6262}" presName="compNode" presStyleCnt="0"/>
      <dgm:spPr/>
    </dgm:pt>
    <dgm:pt modelId="{E0F03157-D5A3-4421-A84C-2D79CCAE66C1}" type="pres">
      <dgm:prSet presAssocID="{73653DAF-DF3D-4BB4-A471-AB0821BA6262}" presName="bgRect" presStyleLbl="bgShp" presStyleIdx="0" presStyleCnt="7"/>
      <dgm:spPr/>
    </dgm:pt>
    <dgm:pt modelId="{ECE4FF9F-FF87-41AD-9CC7-413893DAC8B4}" type="pres">
      <dgm:prSet presAssocID="{73653DAF-DF3D-4BB4-A471-AB0821BA6262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 trolley"/>
        </a:ext>
      </dgm:extLst>
    </dgm:pt>
    <dgm:pt modelId="{ADF4562E-07D1-443F-9F65-59348445C475}" type="pres">
      <dgm:prSet presAssocID="{73653DAF-DF3D-4BB4-A471-AB0821BA6262}" presName="spaceRect" presStyleCnt="0"/>
      <dgm:spPr/>
    </dgm:pt>
    <dgm:pt modelId="{3A18239F-2CF9-4B60-BF16-9F5AD8A83CC5}" type="pres">
      <dgm:prSet presAssocID="{73653DAF-DF3D-4BB4-A471-AB0821BA6262}" presName="parTx" presStyleLbl="revTx" presStyleIdx="0" presStyleCnt="7">
        <dgm:presLayoutVars>
          <dgm:chMax val="0"/>
          <dgm:chPref val="0"/>
        </dgm:presLayoutVars>
      </dgm:prSet>
      <dgm:spPr/>
    </dgm:pt>
    <dgm:pt modelId="{944E7494-51E0-4728-AF42-4EF031E79447}" type="pres">
      <dgm:prSet presAssocID="{0DF0C825-DEC1-4AB6-B5E7-44930C54A97F}" presName="sibTrans" presStyleCnt="0"/>
      <dgm:spPr/>
    </dgm:pt>
    <dgm:pt modelId="{4B3A4BEB-8087-4DAE-8CB4-7DB493282E7C}" type="pres">
      <dgm:prSet presAssocID="{FC0ACB63-D4CF-4DDE-B887-3A3130C5F2DD}" presName="compNode" presStyleCnt="0"/>
      <dgm:spPr/>
    </dgm:pt>
    <dgm:pt modelId="{FBC709E8-AEE0-4186-8591-748B1346A605}" type="pres">
      <dgm:prSet presAssocID="{FC0ACB63-D4CF-4DDE-B887-3A3130C5F2DD}" presName="bgRect" presStyleLbl="bgShp" presStyleIdx="1" presStyleCnt="7"/>
      <dgm:spPr/>
    </dgm:pt>
    <dgm:pt modelId="{C4C5326B-63FD-44C5-831F-CD6371004647}" type="pres">
      <dgm:prSet presAssocID="{FC0ACB63-D4CF-4DDE-B887-3A3130C5F2DD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B968D369-2C70-41BD-90E8-5378A2FB63E6}" type="pres">
      <dgm:prSet presAssocID="{FC0ACB63-D4CF-4DDE-B887-3A3130C5F2DD}" presName="spaceRect" presStyleCnt="0"/>
      <dgm:spPr/>
    </dgm:pt>
    <dgm:pt modelId="{4DEF4A71-EF08-4F2C-815D-DD52F4437E17}" type="pres">
      <dgm:prSet presAssocID="{FC0ACB63-D4CF-4DDE-B887-3A3130C5F2DD}" presName="parTx" presStyleLbl="revTx" presStyleIdx="1" presStyleCnt="7">
        <dgm:presLayoutVars>
          <dgm:chMax val="0"/>
          <dgm:chPref val="0"/>
        </dgm:presLayoutVars>
      </dgm:prSet>
      <dgm:spPr/>
    </dgm:pt>
    <dgm:pt modelId="{4B27D977-4DD4-4A43-890F-6A1A69D26B25}" type="pres">
      <dgm:prSet presAssocID="{59A9B35A-7E2B-44DF-BD17-7676AD5909F3}" presName="sibTrans" presStyleCnt="0"/>
      <dgm:spPr/>
    </dgm:pt>
    <dgm:pt modelId="{8B738A8C-DFE5-4F7D-A9C1-6F9536D0991F}" type="pres">
      <dgm:prSet presAssocID="{280D75C6-301F-405A-9F63-D84851669BCC}" presName="compNode" presStyleCnt="0"/>
      <dgm:spPr/>
    </dgm:pt>
    <dgm:pt modelId="{94ECED75-206A-4BBC-9CB1-1FE88CDE08B3}" type="pres">
      <dgm:prSet presAssocID="{280D75C6-301F-405A-9F63-D84851669BCC}" presName="bgRect" presStyleLbl="bgShp" presStyleIdx="2" presStyleCnt="7"/>
      <dgm:spPr/>
    </dgm:pt>
    <dgm:pt modelId="{8168DE78-BF04-4876-AC18-870AEC4BBFF6}" type="pres">
      <dgm:prSet presAssocID="{280D75C6-301F-405A-9F63-D84851669BCC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ADB26B61-BB6E-41BA-ABAA-E57D03C0E6D1}" type="pres">
      <dgm:prSet presAssocID="{280D75C6-301F-405A-9F63-D84851669BCC}" presName="spaceRect" presStyleCnt="0"/>
      <dgm:spPr/>
    </dgm:pt>
    <dgm:pt modelId="{4223DF21-4355-4A5E-A64D-2EC2F1DCA580}" type="pres">
      <dgm:prSet presAssocID="{280D75C6-301F-405A-9F63-D84851669BCC}" presName="parTx" presStyleLbl="revTx" presStyleIdx="2" presStyleCnt="7">
        <dgm:presLayoutVars>
          <dgm:chMax val="0"/>
          <dgm:chPref val="0"/>
        </dgm:presLayoutVars>
      </dgm:prSet>
      <dgm:spPr/>
    </dgm:pt>
    <dgm:pt modelId="{86A075D3-4CB1-4991-8DFC-E1EB43413CA2}" type="pres">
      <dgm:prSet presAssocID="{D924F283-1C6D-45D2-AFA2-33EEF7BD1A85}" presName="sibTrans" presStyleCnt="0"/>
      <dgm:spPr/>
    </dgm:pt>
    <dgm:pt modelId="{68913CF6-58B2-4170-A05E-4BF8C96A068E}" type="pres">
      <dgm:prSet presAssocID="{1A2AB536-4B9B-4EEE-BE52-0C5A63F94E9C}" presName="compNode" presStyleCnt="0"/>
      <dgm:spPr/>
    </dgm:pt>
    <dgm:pt modelId="{26DC9FE2-44A4-4CEE-ADFF-645035EE3B92}" type="pres">
      <dgm:prSet presAssocID="{1A2AB536-4B9B-4EEE-BE52-0C5A63F94E9C}" presName="bgRect" presStyleLbl="bgShp" presStyleIdx="3" presStyleCnt="7"/>
      <dgm:spPr/>
    </dgm:pt>
    <dgm:pt modelId="{C637F88B-3ED5-49C3-A5F5-563CEBA959D1}" type="pres">
      <dgm:prSet presAssocID="{1A2AB536-4B9B-4EEE-BE52-0C5A63F94E9C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"/>
        </a:ext>
      </dgm:extLst>
    </dgm:pt>
    <dgm:pt modelId="{290D8CC6-893B-45C9-8C23-0C9C95CA4215}" type="pres">
      <dgm:prSet presAssocID="{1A2AB536-4B9B-4EEE-BE52-0C5A63F94E9C}" presName="spaceRect" presStyleCnt="0"/>
      <dgm:spPr/>
    </dgm:pt>
    <dgm:pt modelId="{D5B80ACA-6DDD-4F48-A08D-EF2E675547C7}" type="pres">
      <dgm:prSet presAssocID="{1A2AB536-4B9B-4EEE-BE52-0C5A63F94E9C}" presName="parTx" presStyleLbl="revTx" presStyleIdx="3" presStyleCnt="7">
        <dgm:presLayoutVars>
          <dgm:chMax val="0"/>
          <dgm:chPref val="0"/>
        </dgm:presLayoutVars>
      </dgm:prSet>
      <dgm:spPr/>
    </dgm:pt>
    <dgm:pt modelId="{4BC6F3BF-8AB6-449A-B159-BB638754C863}" type="pres">
      <dgm:prSet presAssocID="{797EA8FF-8E3E-439C-A2F3-4E61E4A4F8E3}" presName="sibTrans" presStyleCnt="0"/>
      <dgm:spPr/>
    </dgm:pt>
    <dgm:pt modelId="{C9EA8D6D-8BA6-4A33-B0B3-74F9F1217627}" type="pres">
      <dgm:prSet presAssocID="{746EE7B1-3548-481E-9EA6-BC84C9E4EDB1}" presName="compNode" presStyleCnt="0"/>
      <dgm:spPr/>
    </dgm:pt>
    <dgm:pt modelId="{892287C4-A4E5-4ECE-BFD0-A064D6F0F7C2}" type="pres">
      <dgm:prSet presAssocID="{746EE7B1-3548-481E-9EA6-BC84C9E4EDB1}" presName="bgRect" presStyleLbl="bgShp" presStyleIdx="4" presStyleCnt="7"/>
      <dgm:spPr/>
    </dgm:pt>
    <dgm:pt modelId="{B00576AF-C048-46B3-B796-52D92B45FB84}" type="pres">
      <dgm:prSet presAssocID="{746EE7B1-3548-481E-9EA6-BC84C9E4EDB1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0A8D6B2A-23A9-418D-9558-FB243999250D}" type="pres">
      <dgm:prSet presAssocID="{746EE7B1-3548-481E-9EA6-BC84C9E4EDB1}" presName="spaceRect" presStyleCnt="0"/>
      <dgm:spPr/>
    </dgm:pt>
    <dgm:pt modelId="{4700EC92-ECB8-4829-A8BC-20C7B4DBA768}" type="pres">
      <dgm:prSet presAssocID="{746EE7B1-3548-481E-9EA6-BC84C9E4EDB1}" presName="parTx" presStyleLbl="revTx" presStyleIdx="4" presStyleCnt="7">
        <dgm:presLayoutVars>
          <dgm:chMax val="0"/>
          <dgm:chPref val="0"/>
        </dgm:presLayoutVars>
      </dgm:prSet>
      <dgm:spPr/>
    </dgm:pt>
    <dgm:pt modelId="{865AF279-2FD4-40C9-9F89-A1E8B8A09013}" type="pres">
      <dgm:prSet presAssocID="{B9114132-1C95-4D9A-AA53-D897D0C66283}" presName="sibTrans" presStyleCnt="0"/>
      <dgm:spPr/>
    </dgm:pt>
    <dgm:pt modelId="{97321CB7-7A14-41EA-AC5A-A2BC4E8D1CE3}" type="pres">
      <dgm:prSet presAssocID="{C1F9FE77-67BB-4847-850D-4015F6AB3EB7}" presName="compNode" presStyleCnt="0"/>
      <dgm:spPr/>
    </dgm:pt>
    <dgm:pt modelId="{C88F0943-93CE-486B-812B-3CC1A6F8658A}" type="pres">
      <dgm:prSet presAssocID="{C1F9FE77-67BB-4847-850D-4015F6AB3EB7}" presName="bgRect" presStyleLbl="bgShp" presStyleIdx="5" presStyleCnt="7"/>
      <dgm:spPr/>
    </dgm:pt>
    <dgm:pt modelId="{75B5DD2E-A9BC-4556-A7A9-EDB5C12A10CC}" type="pres">
      <dgm:prSet presAssocID="{C1F9FE77-67BB-4847-850D-4015F6AB3EB7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DF7BD306-B7B8-4BE7-968F-E198579B5265}" type="pres">
      <dgm:prSet presAssocID="{C1F9FE77-67BB-4847-850D-4015F6AB3EB7}" presName="spaceRect" presStyleCnt="0"/>
      <dgm:spPr/>
    </dgm:pt>
    <dgm:pt modelId="{3CEF50DE-3721-4F5A-AE08-B9D1A49E4163}" type="pres">
      <dgm:prSet presAssocID="{C1F9FE77-67BB-4847-850D-4015F6AB3EB7}" presName="parTx" presStyleLbl="revTx" presStyleIdx="5" presStyleCnt="7">
        <dgm:presLayoutVars>
          <dgm:chMax val="0"/>
          <dgm:chPref val="0"/>
        </dgm:presLayoutVars>
      </dgm:prSet>
      <dgm:spPr/>
    </dgm:pt>
    <dgm:pt modelId="{D0867370-325C-448C-8541-B68196350CC2}" type="pres">
      <dgm:prSet presAssocID="{70DCA2D4-5347-490F-A122-982E8E70B4C3}" presName="sibTrans" presStyleCnt="0"/>
      <dgm:spPr/>
    </dgm:pt>
    <dgm:pt modelId="{B34AC971-1C64-4B46-AD02-0DE1124F6B43}" type="pres">
      <dgm:prSet presAssocID="{16DA1D4F-03D5-450A-A374-7228450D3EB1}" presName="compNode" presStyleCnt="0"/>
      <dgm:spPr/>
    </dgm:pt>
    <dgm:pt modelId="{302C2632-D797-49CA-AC3E-DA270A3489CD}" type="pres">
      <dgm:prSet presAssocID="{16DA1D4F-03D5-450A-A374-7228450D3EB1}" presName="bgRect" presStyleLbl="bgShp" presStyleIdx="6" presStyleCnt="7"/>
      <dgm:spPr/>
    </dgm:pt>
    <dgm:pt modelId="{021E80B7-3962-42EB-B566-B08098798E36}" type="pres">
      <dgm:prSet presAssocID="{16DA1D4F-03D5-450A-A374-7228450D3EB1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on"/>
        </a:ext>
      </dgm:extLst>
    </dgm:pt>
    <dgm:pt modelId="{2ECEEB17-60DD-43F8-AF88-1CD84F4F5BC7}" type="pres">
      <dgm:prSet presAssocID="{16DA1D4F-03D5-450A-A374-7228450D3EB1}" presName="spaceRect" presStyleCnt="0"/>
      <dgm:spPr/>
    </dgm:pt>
    <dgm:pt modelId="{0DD453BE-4117-4D81-AAF8-E7F36471A4C3}" type="pres">
      <dgm:prSet presAssocID="{16DA1D4F-03D5-450A-A374-7228450D3EB1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F185A00A-9CC6-48D6-8587-F62DCA7FB01E}" type="presOf" srcId="{73653DAF-DF3D-4BB4-A471-AB0821BA6262}" destId="{3A18239F-2CF9-4B60-BF16-9F5AD8A83CC5}" srcOrd="0" destOrd="0" presId="urn:microsoft.com/office/officeart/2018/2/layout/IconVerticalSolidList"/>
    <dgm:cxn modelId="{25715F1B-7384-40FA-B86C-FCA7CF1AF7D3}" srcId="{BC7C4EFB-051D-4BB0-BFDF-E52D357D34E6}" destId="{280D75C6-301F-405A-9F63-D84851669BCC}" srcOrd="2" destOrd="0" parTransId="{7C1BA35A-32AB-4425-8F26-68B4097A8E97}" sibTransId="{D924F283-1C6D-45D2-AFA2-33EEF7BD1A85}"/>
    <dgm:cxn modelId="{97E11D66-7B58-444B-BB57-C638B7FBD00F}" type="presOf" srcId="{1A2AB536-4B9B-4EEE-BE52-0C5A63F94E9C}" destId="{D5B80ACA-6DDD-4F48-A08D-EF2E675547C7}" srcOrd="0" destOrd="0" presId="urn:microsoft.com/office/officeart/2018/2/layout/IconVerticalSolidList"/>
    <dgm:cxn modelId="{3436256A-5C07-404D-91D2-49C87108C9F0}" type="presOf" srcId="{C1F9FE77-67BB-4847-850D-4015F6AB3EB7}" destId="{3CEF50DE-3721-4F5A-AE08-B9D1A49E4163}" srcOrd="0" destOrd="0" presId="urn:microsoft.com/office/officeart/2018/2/layout/IconVerticalSolidList"/>
    <dgm:cxn modelId="{FC997373-D523-4B7C-BF9E-61E353175FE4}" srcId="{BC7C4EFB-051D-4BB0-BFDF-E52D357D34E6}" destId="{C1F9FE77-67BB-4847-850D-4015F6AB3EB7}" srcOrd="5" destOrd="0" parTransId="{791C1E5F-D794-4D9C-8246-830BF253773B}" sibTransId="{70DCA2D4-5347-490F-A122-982E8E70B4C3}"/>
    <dgm:cxn modelId="{B3F25F79-AFE9-4FF8-84A3-BEF350F076A3}" srcId="{BC7C4EFB-051D-4BB0-BFDF-E52D357D34E6}" destId="{73653DAF-DF3D-4BB4-A471-AB0821BA6262}" srcOrd="0" destOrd="0" parTransId="{A5C37DB6-E271-44BA-89D1-66F8AC7DD184}" sibTransId="{0DF0C825-DEC1-4AB6-B5E7-44930C54A97F}"/>
    <dgm:cxn modelId="{1B97297E-7417-49EA-8167-4D42C79A5EED}" srcId="{BC7C4EFB-051D-4BB0-BFDF-E52D357D34E6}" destId="{16DA1D4F-03D5-450A-A374-7228450D3EB1}" srcOrd="6" destOrd="0" parTransId="{30E59BAB-71B6-476D-80F0-8D36529D9582}" sibTransId="{BBEA6E46-A598-4286-8070-B5080AD18DE8}"/>
    <dgm:cxn modelId="{3EB2CD89-E0E3-4A8B-9087-795D33AF7D44}" srcId="{BC7C4EFB-051D-4BB0-BFDF-E52D357D34E6}" destId="{1A2AB536-4B9B-4EEE-BE52-0C5A63F94E9C}" srcOrd="3" destOrd="0" parTransId="{67FC69FA-6E83-45FB-BECF-0D4B347D8AE8}" sibTransId="{797EA8FF-8E3E-439C-A2F3-4E61E4A4F8E3}"/>
    <dgm:cxn modelId="{6310C48D-EC2C-45C8-BF97-47E915BD3BBB}" srcId="{BC7C4EFB-051D-4BB0-BFDF-E52D357D34E6}" destId="{746EE7B1-3548-481E-9EA6-BC84C9E4EDB1}" srcOrd="4" destOrd="0" parTransId="{CDDCC69E-169A-43A0-A10E-D82BEB5F49CC}" sibTransId="{B9114132-1C95-4D9A-AA53-D897D0C66283}"/>
    <dgm:cxn modelId="{591C409E-0C56-4CBA-B129-F48BBC9D0E30}" type="presOf" srcId="{746EE7B1-3548-481E-9EA6-BC84C9E4EDB1}" destId="{4700EC92-ECB8-4829-A8BC-20C7B4DBA768}" srcOrd="0" destOrd="0" presId="urn:microsoft.com/office/officeart/2018/2/layout/IconVerticalSolidList"/>
    <dgm:cxn modelId="{E626AAA9-0669-43C3-B7D6-25DA04449E11}" type="presOf" srcId="{280D75C6-301F-405A-9F63-D84851669BCC}" destId="{4223DF21-4355-4A5E-A64D-2EC2F1DCA580}" srcOrd="0" destOrd="0" presId="urn:microsoft.com/office/officeart/2018/2/layout/IconVerticalSolidList"/>
    <dgm:cxn modelId="{97900ED4-7D78-44AF-8591-7D220BD6385E}" type="presOf" srcId="{16DA1D4F-03D5-450A-A374-7228450D3EB1}" destId="{0DD453BE-4117-4D81-AAF8-E7F36471A4C3}" srcOrd="0" destOrd="0" presId="urn:microsoft.com/office/officeart/2018/2/layout/IconVerticalSolidList"/>
    <dgm:cxn modelId="{128469D8-CF72-4D74-A3C5-D41B4410EB41}" srcId="{BC7C4EFB-051D-4BB0-BFDF-E52D357D34E6}" destId="{FC0ACB63-D4CF-4DDE-B887-3A3130C5F2DD}" srcOrd="1" destOrd="0" parTransId="{26F9AD5B-67CB-44C8-8A92-7D9A21DD6EF4}" sibTransId="{59A9B35A-7E2B-44DF-BD17-7676AD5909F3}"/>
    <dgm:cxn modelId="{67D892E6-FD48-4F81-9EFB-1C944B41499A}" type="presOf" srcId="{BC7C4EFB-051D-4BB0-BFDF-E52D357D34E6}" destId="{AE6589A4-93BE-40F6-B4BB-BE234CF524AE}" srcOrd="0" destOrd="0" presId="urn:microsoft.com/office/officeart/2018/2/layout/IconVerticalSolidList"/>
    <dgm:cxn modelId="{81EF0AF9-7E84-41F8-8C46-D5735B9E59A5}" type="presOf" srcId="{FC0ACB63-D4CF-4DDE-B887-3A3130C5F2DD}" destId="{4DEF4A71-EF08-4F2C-815D-DD52F4437E17}" srcOrd="0" destOrd="0" presId="urn:microsoft.com/office/officeart/2018/2/layout/IconVerticalSolidList"/>
    <dgm:cxn modelId="{57C5F30C-FCC5-47A2-9603-DB957DBEDBF8}" type="presParOf" srcId="{AE6589A4-93BE-40F6-B4BB-BE234CF524AE}" destId="{56FE7A8C-8752-4678-82C3-B404181D850D}" srcOrd="0" destOrd="0" presId="urn:microsoft.com/office/officeart/2018/2/layout/IconVerticalSolidList"/>
    <dgm:cxn modelId="{8A5305A4-5FEA-48AD-9912-84CEB9BF1EB7}" type="presParOf" srcId="{56FE7A8C-8752-4678-82C3-B404181D850D}" destId="{E0F03157-D5A3-4421-A84C-2D79CCAE66C1}" srcOrd="0" destOrd="0" presId="urn:microsoft.com/office/officeart/2018/2/layout/IconVerticalSolidList"/>
    <dgm:cxn modelId="{15353818-24AB-4195-AA6B-E01934097D8E}" type="presParOf" srcId="{56FE7A8C-8752-4678-82C3-B404181D850D}" destId="{ECE4FF9F-FF87-41AD-9CC7-413893DAC8B4}" srcOrd="1" destOrd="0" presId="urn:microsoft.com/office/officeart/2018/2/layout/IconVerticalSolidList"/>
    <dgm:cxn modelId="{8B9019AC-3719-4EA3-BCB9-25DC93D68ED4}" type="presParOf" srcId="{56FE7A8C-8752-4678-82C3-B404181D850D}" destId="{ADF4562E-07D1-443F-9F65-59348445C475}" srcOrd="2" destOrd="0" presId="urn:microsoft.com/office/officeart/2018/2/layout/IconVerticalSolidList"/>
    <dgm:cxn modelId="{A919C20E-E1E1-4EBF-88C9-FC8D2A40E0EE}" type="presParOf" srcId="{56FE7A8C-8752-4678-82C3-B404181D850D}" destId="{3A18239F-2CF9-4B60-BF16-9F5AD8A83CC5}" srcOrd="3" destOrd="0" presId="urn:microsoft.com/office/officeart/2018/2/layout/IconVerticalSolidList"/>
    <dgm:cxn modelId="{5F0282E3-EA4F-4EB4-8B2A-6A903155E18C}" type="presParOf" srcId="{AE6589A4-93BE-40F6-B4BB-BE234CF524AE}" destId="{944E7494-51E0-4728-AF42-4EF031E79447}" srcOrd="1" destOrd="0" presId="urn:microsoft.com/office/officeart/2018/2/layout/IconVerticalSolidList"/>
    <dgm:cxn modelId="{130F5C6E-AF97-4324-BE43-018916A993E6}" type="presParOf" srcId="{AE6589A4-93BE-40F6-B4BB-BE234CF524AE}" destId="{4B3A4BEB-8087-4DAE-8CB4-7DB493282E7C}" srcOrd="2" destOrd="0" presId="urn:microsoft.com/office/officeart/2018/2/layout/IconVerticalSolidList"/>
    <dgm:cxn modelId="{0AD6D452-78D4-4F4F-AC6A-04F5C1D0B1EE}" type="presParOf" srcId="{4B3A4BEB-8087-4DAE-8CB4-7DB493282E7C}" destId="{FBC709E8-AEE0-4186-8591-748B1346A605}" srcOrd="0" destOrd="0" presId="urn:microsoft.com/office/officeart/2018/2/layout/IconVerticalSolidList"/>
    <dgm:cxn modelId="{A68BAAA8-8193-4D99-9827-9ADA345C6932}" type="presParOf" srcId="{4B3A4BEB-8087-4DAE-8CB4-7DB493282E7C}" destId="{C4C5326B-63FD-44C5-831F-CD6371004647}" srcOrd="1" destOrd="0" presId="urn:microsoft.com/office/officeart/2018/2/layout/IconVerticalSolidList"/>
    <dgm:cxn modelId="{DAE48790-A454-4E91-BE53-17FB7E941650}" type="presParOf" srcId="{4B3A4BEB-8087-4DAE-8CB4-7DB493282E7C}" destId="{B968D369-2C70-41BD-90E8-5378A2FB63E6}" srcOrd="2" destOrd="0" presId="urn:microsoft.com/office/officeart/2018/2/layout/IconVerticalSolidList"/>
    <dgm:cxn modelId="{01840CF4-41EA-49DD-AF08-BB57FC6A33B0}" type="presParOf" srcId="{4B3A4BEB-8087-4DAE-8CB4-7DB493282E7C}" destId="{4DEF4A71-EF08-4F2C-815D-DD52F4437E17}" srcOrd="3" destOrd="0" presId="urn:microsoft.com/office/officeart/2018/2/layout/IconVerticalSolidList"/>
    <dgm:cxn modelId="{0FA0D9B1-2971-4618-AB3E-970683EFD7C6}" type="presParOf" srcId="{AE6589A4-93BE-40F6-B4BB-BE234CF524AE}" destId="{4B27D977-4DD4-4A43-890F-6A1A69D26B25}" srcOrd="3" destOrd="0" presId="urn:microsoft.com/office/officeart/2018/2/layout/IconVerticalSolidList"/>
    <dgm:cxn modelId="{274E7C4E-2AD9-49CD-8B52-31CB1DD32C15}" type="presParOf" srcId="{AE6589A4-93BE-40F6-B4BB-BE234CF524AE}" destId="{8B738A8C-DFE5-4F7D-A9C1-6F9536D0991F}" srcOrd="4" destOrd="0" presId="urn:microsoft.com/office/officeart/2018/2/layout/IconVerticalSolidList"/>
    <dgm:cxn modelId="{0A59FD0D-1686-44D0-91DC-DD705D860C39}" type="presParOf" srcId="{8B738A8C-DFE5-4F7D-A9C1-6F9536D0991F}" destId="{94ECED75-206A-4BBC-9CB1-1FE88CDE08B3}" srcOrd="0" destOrd="0" presId="urn:microsoft.com/office/officeart/2018/2/layout/IconVerticalSolidList"/>
    <dgm:cxn modelId="{275EADAE-DB03-45B2-89EB-08A13EE0E4CE}" type="presParOf" srcId="{8B738A8C-DFE5-4F7D-A9C1-6F9536D0991F}" destId="{8168DE78-BF04-4876-AC18-870AEC4BBFF6}" srcOrd="1" destOrd="0" presId="urn:microsoft.com/office/officeart/2018/2/layout/IconVerticalSolidList"/>
    <dgm:cxn modelId="{F46F46A5-E6C7-488B-B355-CC2768A263C8}" type="presParOf" srcId="{8B738A8C-DFE5-4F7D-A9C1-6F9536D0991F}" destId="{ADB26B61-BB6E-41BA-ABAA-E57D03C0E6D1}" srcOrd="2" destOrd="0" presId="urn:microsoft.com/office/officeart/2018/2/layout/IconVerticalSolidList"/>
    <dgm:cxn modelId="{173FFDEE-097A-46D3-8650-90756DB8303B}" type="presParOf" srcId="{8B738A8C-DFE5-4F7D-A9C1-6F9536D0991F}" destId="{4223DF21-4355-4A5E-A64D-2EC2F1DCA580}" srcOrd="3" destOrd="0" presId="urn:microsoft.com/office/officeart/2018/2/layout/IconVerticalSolidList"/>
    <dgm:cxn modelId="{59FCE615-7128-4493-B60F-89290FB3663B}" type="presParOf" srcId="{AE6589A4-93BE-40F6-B4BB-BE234CF524AE}" destId="{86A075D3-4CB1-4991-8DFC-E1EB43413CA2}" srcOrd="5" destOrd="0" presId="urn:microsoft.com/office/officeart/2018/2/layout/IconVerticalSolidList"/>
    <dgm:cxn modelId="{8F33DA35-EC97-4250-B07A-539FE244882B}" type="presParOf" srcId="{AE6589A4-93BE-40F6-B4BB-BE234CF524AE}" destId="{68913CF6-58B2-4170-A05E-4BF8C96A068E}" srcOrd="6" destOrd="0" presId="urn:microsoft.com/office/officeart/2018/2/layout/IconVerticalSolidList"/>
    <dgm:cxn modelId="{75C08E01-B473-459A-A7E6-902F5E8690DA}" type="presParOf" srcId="{68913CF6-58B2-4170-A05E-4BF8C96A068E}" destId="{26DC9FE2-44A4-4CEE-ADFF-645035EE3B92}" srcOrd="0" destOrd="0" presId="urn:microsoft.com/office/officeart/2018/2/layout/IconVerticalSolidList"/>
    <dgm:cxn modelId="{7CA36C97-F181-42ED-AD00-277E8DAB28F8}" type="presParOf" srcId="{68913CF6-58B2-4170-A05E-4BF8C96A068E}" destId="{C637F88B-3ED5-49C3-A5F5-563CEBA959D1}" srcOrd="1" destOrd="0" presId="urn:microsoft.com/office/officeart/2018/2/layout/IconVerticalSolidList"/>
    <dgm:cxn modelId="{95EB0B5C-F7E8-4E32-8C6E-7084FEC62CEE}" type="presParOf" srcId="{68913CF6-58B2-4170-A05E-4BF8C96A068E}" destId="{290D8CC6-893B-45C9-8C23-0C9C95CA4215}" srcOrd="2" destOrd="0" presId="urn:microsoft.com/office/officeart/2018/2/layout/IconVerticalSolidList"/>
    <dgm:cxn modelId="{F63A1164-1279-466A-9B2C-141C0D68324C}" type="presParOf" srcId="{68913CF6-58B2-4170-A05E-4BF8C96A068E}" destId="{D5B80ACA-6DDD-4F48-A08D-EF2E675547C7}" srcOrd="3" destOrd="0" presId="urn:microsoft.com/office/officeart/2018/2/layout/IconVerticalSolidList"/>
    <dgm:cxn modelId="{7DC7209A-21B9-46F9-BD89-C5EFCFF99A18}" type="presParOf" srcId="{AE6589A4-93BE-40F6-B4BB-BE234CF524AE}" destId="{4BC6F3BF-8AB6-449A-B159-BB638754C863}" srcOrd="7" destOrd="0" presId="urn:microsoft.com/office/officeart/2018/2/layout/IconVerticalSolidList"/>
    <dgm:cxn modelId="{91C52507-0BA0-4E19-8EA7-BF4A2C690EC5}" type="presParOf" srcId="{AE6589A4-93BE-40F6-B4BB-BE234CF524AE}" destId="{C9EA8D6D-8BA6-4A33-B0B3-74F9F1217627}" srcOrd="8" destOrd="0" presId="urn:microsoft.com/office/officeart/2018/2/layout/IconVerticalSolidList"/>
    <dgm:cxn modelId="{7A638A1D-9690-4343-9E57-B4956B675C0C}" type="presParOf" srcId="{C9EA8D6D-8BA6-4A33-B0B3-74F9F1217627}" destId="{892287C4-A4E5-4ECE-BFD0-A064D6F0F7C2}" srcOrd="0" destOrd="0" presId="urn:microsoft.com/office/officeart/2018/2/layout/IconVerticalSolidList"/>
    <dgm:cxn modelId="{6EFA3F31-9E9A-4DFD-9995-FDD7BA5236A4}" type="presParOf" srcId="{C9EA8D6D-8BA6-4A33-B0B3-74F9F1217627}" destId="{B00576AF-C048-46B3-B796-52D92B45FB84}" srcOrd="1" destOrd="0" presId="urn:microsoft.com/office/officeart/2018/2/layout/IconVerticalSolidList"/>
    <dgm:cxn modelId="{9DA9B038-7478-483F-8004-9F8CB2E31620}" type="presParOf" srcId="{C9EA8D6D-8BA6-4A33-B0B3-74F9F1217627}" destId="{0A8D6B2A-23A9-418D-9558-FB243999250D}" srcOrd="2" destOrd="0" presId="urn:microsoft.com/office/officeart/2018/2/layout/IconVerticalSolidList"/>
    <dgm:cxn modelId="{64500B69-0AB8-4FA9-8890-6B6A448F9679}" type="presParOf" srcId="{C9EA8D6D-8BA6-4A33-B0B3-74F9F1217627}" destId="{4700EC92-ECB8-4829-A8BC-20C7B4DBA768}" srcOrd="3" destOrd="0" presId="urn:microsoft.com/office/officeart/2018/2/layout/IconVerticalSolidList"/>
    <dgm:cxn modelId="{0F1814E3-F5BF-44AE-8CF9-43EF2F87AE6A}" type="presParOf" srcId="{AE6589A4-93BE-40F6-B4BB-BE234CF524AE}" destId="{865AF279-2FD4-40C9-9F89-A1E8B8A09013}" srcOrd="9" destOrd="0" presId="urn:microsoft.com/office/officeart/2018/2/layout/IconVerticalSolidList"/>
    <dgm:cxn modelId="{EEADD4CB-8D2A-45E6-91FE-A45EB15B15B8}" type="presParOf" srcId="{AE6589A4-93BE-40F6-B4BB-BE234CF524AE}" destId="{97321CB7-7A14-41EA-AC5A-A2BC4E8D1CE3}" srcOrd="10" destOrd="0" presId="urn:microsoft.com/office/officeart/2018/2/layout/IconVerticalSolidList"/>
    <dgm:cxn modelId="{2458C352-0CCA-4ABB-B55B-DB028CC6A162}" type="presParOf" srcId="{97321CB7-7A14-41EA-AC5A-A2BC4E8D1CE3}" destId="{C88F0943-93CE-486B-812B-3CC1A6F8658A}" srcOrd="0" destOrd="0" presId="urn:microsoft.com/office/officeart/2018/2/layout/IconVerticalSolidList"/>
    <dgm:cxn modelId="{69B686F7-426E-403A-A965-FCADED1EE494}" type="presParOf" srcId="{97321CB7-7A14-41EA-AC5A-A2BC4E8D1CE3}" destId="{75B5DD2E-A9BC-4556-A7A9-EDB5C12A10CC}" srcOrd="1" destOrd="0" presId="urn:microsoft.com/office/officeart/2018/2/layout/IconVerticalSolidList"/>
    <dgm:cxn modelId="{4A022743-8C9B-44F2-887B-30C6DA3434A5}" type="presParOf" srcId="{97321CB7-7A14-41EA-AC5A-A2BC4E8D1CE3}" destId="{DF7BD306-B7B8-4BE7-968F-E198579B5265}" srcOrd="2" destOrd="0" presId="urn:microsoft.com/office/officeart/2018/2/layout/IconVerticalSolidList"/>
    <dgm:cxn modelId="{22A54D0C-83C7-4CF4-AB27-7883CFD0356F}" type="presParOf" srcId="{97321CB7-7A14-41EA-AC5A-A2BC4E8D1CE3}" destId="{3CEF50DE-3721-4F5A-AE08-B9D1A49E4163}" srcOrd="3" destOrd="0" presId="urn:microsoft.com/office/officeart/2018/2/layout/IconVerticalSolidList"/>
    <dgm:cxn modelId="{8B4A895F-FF03-450E-987C-F6849AD41A17}" type="presParOf" srcId="{AE6589A4-93BE-40F6-B4BB-BE234CF524AE}" destId="{D0867370-325C-448C-8541-B68196350CC2}" srcOrd="11" destOrd="0" presId="urn:microsoft.com/office/officeart/2018/2/layout/IconVerticalSolidList"/>
    <dgm:cxn modelId="{D427E424-B350-4F22-B48F-E2981FD14085}" type="presParOf" srcId="{AE6589A4-93BE-40F6-B4BB-BE234CF524AE}" destId="{B34AC971-1C64-4B46-AD02-0DE1124F6B43}" srcOrd="12" destOrd="0" presId="urn:microsoft.com/office/officeart/2018/2/layout/IconVerticalSolidList"/>
    <dgm:cxn modelId="{156A503E-A0F2-4E58-9F16-86E21FB82953}" type="presParOf" srcId="{B34AC971-1C64-4B46-AD02-0DE1124F6B43}" destId="{302C2632-D797-49CA-AC3E-DA270A3489CD}" srcOrd="0" destOrd="0" presId="urn:microsoft.com/office/officeart/2018/2/layout/IconVerticalSolidList"/>
    <dgm:cxn modelId="{921E3A40-008A-4119-B61F-7586969B116D}" type="presParOf" srcId="{B34AC971-1C64-4B46-AD02-0DE1124F6B43}" destId="{021E80B7-3962-42EB-B566-B08098798E36}" srcOrd="1" destOrd="0" presId="urn:microsoft.com/office/officeart/2018/2/layout/IconVerticalSolidList"/>
    <dgm:cxn modelId="{C9E10B39-F45D-4116-972B-78B4C1F27171}" type="presParOf" srcId="{B34AC971-1C64-4B46-AD02-0DE1124F6B43}" destId="{2ECEEB17-60DD-43F8-AF88-1CD84F4F5BC7}" srcOrd="2" destOrd="0" presId="urn:microsoft.com/office/officeart/2018/2/layout/IconVerticalSolidList"/>
    <dgm:cxn modelId="{38A0F066-112D-4B0F-AAB1-73363CB9BDCF}" type="presParOf" srcId="{B34AC971-1C64-4B46-AD02-0DE1124F6B43}" destId="{0DD453BE-4117-4D81-AAF8-E7F36471A4C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AA891-94E3-44E1-AE27-632DFEA7AB67}">
      <dsp:nvSpPr>
        <dsp:cNvPr id="0" name=""/>
        <dsp:cNvSpPr/>
      </dsp:nvSpPr>
      <dsp:spPr>
        <a:xfrm>
          <a:off x="0" y="2347"/>
          <a:ext cx="62484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FA19C-A1B4-4681-8DC1-5EBAF75B6A4E}">
      <dsp:nvSpPr>
        <dsp:cNvPr id="0" name=""/>
        <dsp:cNvSpPr/>
      </dsp:nvSpPr>
      <dsp:spPr>
        <a:xfrm>
          <a:off x="359915" y="270053"/>
          <a:ext cx="654392" cy="654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5923C-A6D9-464B-AE68-5F79247813FC}">
      <dsp:nvSpPr>
        <dsp:cNvPr id="0" name=""/>
        <dsp:cNvSpPr/>
      </dsp:nvSpPr>
      <dsp:spPr>
        <a:xfrm>
          <a:off x="1374223" y="2347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We verspillen met z’n allen ruim 1/3 van onze voedselproductie</a:t>
          </a:r>
          <a:endParaRPr lang="en-US" sz="2200" kern="1200"/>
        </a:p>
      </dsp:txBody>
      <dsp:txXfrm>
        <a:off x="1374223" y="2347"/>
        <a:ext cx="4874176" cy="1189803"/>
      </dsp:txXfrm>
    </dsp:sp>
    <dsp:sp modelId="{8EDC5EFB-F2D9-4B5B-86AC-C5312B268E95}">
      <dsp:nvSpPr>
        <dsp:cNvPr id="0" name=""/>
        <dsp:cNvSpPr/>
      </dsp:nvSpPr>
      <dsp:spPr>
        <a:xfrm>
          <a:off x="0" y="1489602"/>
          <a:ext cx="62484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2494DB-DACD-491F-BD67-CE8EBC39BC9C}">
      <dsp:nvSpPr>
        <dsp:cNvPr id="0" name=""/>
        <dsp:cNvSpPr/>
      </dsp:nvSpPr>
      <dsp:spPr>
        <a:xfrm>
          <a:off x="359915" y="1757308"/>
          <a:ext cx="654392" cy="654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9833C-7886-4408-A890-8EC64969E665}">
      <dsp:nvSpPr>
        <dsp:cNvPr id="0" name=""/>
        <dsp:cNvSpPr/>
      </dsp:nvSpPr>
      <dsp:spPr>
        <a:xfrm>
          <a:off x="1374223" y="1489602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Dit komt neer op zo’n 1.300.000.000.000 kilo eten!</a:t>
          </a:r>
          <a:endParaRPr lang="en-US" sz="2200" kern="1200"/>
        </a:p>
      </dsp:txBody>
      <dsp:txXfrm>
        <a:off x="1374223" y="1489602"/>
        <a:ext cx="4874176" cy="1189803"/>
      </dsp:txXfrm>
    </dsp:sp>
    <dsp:sp modelId="{B5E3639C-33B0-4043-9CFA-9B75E32A5B3E}">
      <dsp:nvSpPr>
        <dsp:cNvPr id="0" name=""/>
        <dsp:cNvSpPr/>
      </dsp:nvSpPr>
      <dsp:spPr>
        <a:xfrm>
          <a:off x="0" y="2976856"/>
          <a:ext cx="62484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B3BDD-955B-4B92-B971-6DB75B04F90D}">
      <dsp:nvSpPr>
        <dsp:cNvPr id="0" name=""/>
        <dsp:cNvSpPr/>
      </dsp:nvSpPr>
      <dsp:spPr>
        <a:xfrm>
          <a:off x="359915" y="3244562"/>
          <a:ext cx="654392" cy="654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5C493-DA47-4AF8-A2C0-E04EC3058CBA}">
      <dsp:nvSpPr>
        <dsp:cNvPr id="0" name=""/>
        <dsp:cNvSpPr/>
      </dsp:nvSpPr>
      <dsp:spPr>
        <a:xfrm>
          <a:off x="1374223" y="2976856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Dat is genoeg om 3 miljard mensen te voeden</a:t>
          </a:r>
          <a:endParaRPr lang="en-US" sz="2200" kern="1200"/>
        </a:p>
      </dsp:txBody>
      <dsp:txXfrm>
        <a:off x="1374223" y="2976856"/>
        <a:ext cx="4874176" cy="1189803"/>
      </dsp:txXfrm>
    </dsp:sp>
    <dsp:sp modelId="{0DEDE485-584A-420C-9193-D11E4E46C6DA}">
      <dsp:nvSpPr>
        <dsp:cNvPr id="0" name=""/>
        <dsp:cNvSpPr/>
      </dsp:nvSpPr>
      <dsp:spPr>
        <a:xfrm>
          <a:off x="0" y="4464111"/>
          <a:ext cx="6248400" cy="11898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80635-3601-4F37-A58E-7EA115E36436}">
      <dsp:nvSpPr>
        <dsp:cNvPr id="0" name=""/>
        <dsp:cNvSpPr/>
      </dsp:nvSpPr>
      <dsp:spPr>
        <a:xfrm>
          <a:off x="359915" y="4731817"/>
          <a:ext cx="654392" cy="654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C3DD2-28C7-4FFC-9E43-49282F1B1A5C}">
      <dsp:nvSpPr>
        <dsp:cNvPr id="0" name=""/>
        <dsp:cNvSpPr/>
      </dsp:nvSpPr>
      <dsp:spPr>
        <a:xfrm>
          <a:off x="1374223" y="4464111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Wereldwijd hebben bijna 1 miljard mensen honger</a:t>
          </a:r>
          <a:endParaRPr lang="en-US" sz="2200" kern="1200"/>
        </a:p>
      </dsp:txBody>
      <dsp:txXfrm>
        <a:off x="1374223" y="4464111"/>
        <a:ext cx="4874176" cy="1189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D2D93-B722-4465-8FB4-6799314C3090}">
      <dsp:nvSpPr>
        <dsp:cNvPr id="0" name=""/>
        <dsp:cNvSpPr/>
      </dsp:nvSpPr>
      <dsp:spPr>
        <a:xfrm>
          <a:off x="0" y="2347"/>
          <a:ext cx="6248400" cy="118980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F02FD-45D3-48B6-B5C4-6F368F7579E6}">
      <dsp:nvSpPr>
        <dsp:cNvPr id="0" name=""/>
        <dsp:cNvSpPr/>
      </dsp:nvSpPr>
      <dsp:spPr>
        <a:xfrm>
          <a:off x="359915" y="270053"/>
          <a:ext cx="654392" cy="654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7B4FB-32E0-4F57-A56F-779853D40C43}">
      <dsp:nvSpPr>
        <dsp:cNvPr id="0" name=""/>
        <dsp:cNvSpPr/>
      </dsp:nvSpPr>
      <dsp:spPr>
        <a:xfrm>
          <a:off x="1374223" y="2347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Voedselverspilling zorgt in de EU voor minstens 170 Megaton CO2-uitstoot</a:t>
          </a:r>
          <a:endParaRPr lang="en-US" sz="2200" kern="1200"/>
        </a:p>
      </dsp:txBody>
      <dsp:txXfrm>
        <a:off x="1374223" y="2347"/>
        <a:ext cx="4874176" cy="1189803"/>
      </dsp:txXfrm>
    </dsp:sp>
    <dsp:sp modelId="{6A839189-4617-4438-87CE-E0512E5020C3}">
      <dsp:nvSpPr>
        <dsp:cNvPr id="0" name=""/>
        <dsp:cNvSpPr/>
      </dsp:nvSpPr>
      <dsp:spPr>
        <a:xfrm>
          <a:off x="0" y="1489602"/>
          <a:ext cx="6248400" cy="11898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DE623-B3EB-4B36-987D-BD4F8B5B3B03}">
      <dsp:nvSpPr>
        <dsp:cNvPr id="0" name=""/>
        <dsp:cNvSpPr/>
      </dsp:nvSpPr>
      <dsp:spPr>
        <a:xfrm>
          <a:off x="359915" y="1757308"/>
          <a:ext cx="654392" cy="654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BAC0F-7456-4F4B-BEF5-D3BFF74F71F9}">
      <dsp:nvSpPr>
        <dsp:cNvPr id="0" name=""/>
        <dsp:cNvSpPr/>
      </dsp:nvSpPr>
      <dsp:spPr>
        <a:xfrm>
          <a:off x="1374223" y="1489602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Dat is  bijna gelijk aan de totale CO2-uitstoot van Nederland in 2008!</a:t>
          </a:r>
          <a:endParaRPr lang="en-US" sz="2200" kern="1200"/>
        </a:p>
      </dsp:txBody>
      <dsp:txXfrm>
        <a:off x="1374223" y="1489602"/>
        <a:ext cx="4874176" cy="1189803"/>
      </dsp:txXfrm>
    </dsp:sp>
    <dsp:sp modelId="{680AA778-D3C2-4EE7-85C5-C6BAA9917906}">
      <dsp:nvSpPr>
        <dsp:cNvPr id="0" name=""/>
        <dsp:cNvSpPr/>
      </dsp:nvSpPr>
      <dsp:spPr>
        <a:xfrm>
          <a:off x="0" y="2976856"/>
          <a:ext cx="6248400" cy="11898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9FB1D-6D47-4899-84DC-189CFB16A8F3}">
      <dsp:nvSpPr>
        <dsp:cNvPr id="0" name=""/>
        <dsp:cNvSpPr/>
      </dsp:nvSpPr>
      <dsp:spPr>
        <a:xfrm>
          <a:off x="359915" y="3244562"/>
          <a:ext cx="654392" cy="654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3ECC7-C09D-4350-B3FB-286522654600}">
      <dsp:nvSpPr>
        <dsp:cNvPr id="0" name=""/>
        <dsp:cNvSpPr/>
      </dsp:nvSpPr>
      <dsp:spPr>
        <a:xfrm>
          <a:off x="1374223" y="2976856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Zonder verspilling zou de uitstoot per persoon gemiddeld met 1,5% afnemen</a:t>
          </a:r>
          <a:endParaRPr lang="en-US" sz="2200" kern="1200"/>
        </a:p>
      </dsp:txBody>
      <dsp:txXfrm>
        <a:off x="1374223" y="2976856"/>
        <a:ext cx="4874176" cy="1189803"/>
      </dsp:txXfrm>
    </dsp:sp>
    <dsp:sp modelId="{3C1643A7-F6E0-4751-97F7-CF375A35ABFA}">
      <dsp:nvSpPr>
        <dsp:cNvPr id="0" name=""/>
        <dsp:cNvSpPr/>
      </dsp:nvSpPr>
      <dsp:spPr>
        <a:xfrm>
          <a:off x="0" y="4464111"/>
          <a:ext cx="6248400" cy="11898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499D4-2541-4DC1-9285-59F11565BE4D}">
      <dsp:nvSpPr>
        <dsp:cNvPr id="0" name=""/>
        <dsp:cNvSpPr/>
      </dsp:nvSpPr>
      <dsp:spPr>
        <a:xfrm>
          <a:off x="359915" y="4731817"/>
          <a:ext cx="654392" cy="6543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A271C-756E-477A-8F03-B0C315C58BC2}">
      <dsp:nvSpPr>
        <dsp:cNvPr id="0" name=""/>
        <dsp:cNvSpPr/>
      </dsp:nvSpPr>
      <dsp:spPr>
        <a:xfrm>
          <a:off x="1374223" y="4464111"/>
          <a:ext cx="4874176" cy="1189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921" tIns="125921" rIns="125921" bIns="1259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Dat lijkt niet veel, maar dat staat gelijk aan de uitstoot van ruim een miljoen auto’s!</a:t>
          </a:r>
          <a:endParaRPr lang="en-US" sz="2200" kern="1200" dirty="0"/>
        </a:p>
      </dsp:txBody>
      <dsp:txXfrm>
        <a:off x="1374223" y="4464111"/>
        <a:ext cx="4874176" cy="1189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03157-D5A3-4421-A84C-2D79CCAE66C1}">
      <dsp:nvSpPr>
        <dsp:cNvPr id="0" name=""/>
        <dsp:cNvSpPr/>
      </dsp:nvSpPr>
      <dsp:spPr>
        <a:xfrm>
          <a:off x="0" y="502"/>
          <a:ext cx="65136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4FF9F-FF87-41AD-9CC7-413893DAC8B4}">
      <dsp:nvSpPr>
        <dsp:cNvPr id="0" name=""/>
        <dsp:cNvSpPr/>
      </dsp:nvSpPr>
      <dsp:spPr>
        <a:xfrm>
          <a:off x="209416" y="156266"/>
          <a:ext cx="380756" cy="3807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8239F-2CF9-4B60-BF16-9F5AD8A83CC5}">
      <dsp:nvSpPr>
        <dsp:cNvPr id="0" name=""/>
        <dsp:cNvSpPr/>
      </dsp:nvSpPr>
      <dsp:spPr>
        <a:xfrm>
          <a:off x="799588" y="502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Check je voorraad</a:t>
          </a:r>
          <a:endParaRPr lang="en-US" sz="1600" kern="1200"/>
        </a:p>
      </dsp:txBody>
      <dsp:txXfrm>
        <a:off x="799588" y="502"/>
        <a:ext cx="5714015" cy="692284"/>
      </dsp:txXfrm>
    </dsp:sp>
    <dsp:sp modelId="{FBC709E8-AEE0-4186-8591-748B1346A605}">
      <dsp:nvSpPr>
        <dsp:cNvPr id="0" name=""/>
        <dsp:cNvSpPr/>
      </dsp:nvSpPr>
      <dsp:spPr>
        <a:xfrm>
          <a:off x="0" y="865858"/>
          <a:ext cx="65136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5326B-63FD-44C5-831F-CD6371004647}">
      <dsp:nvSpPr>
        <dsp:cNvPr id="0" name=""/>
        <dsp:cNvSpPr/>
      </dsp:nvSpPr>
      <dsp:spPr>
        <a:xfrm>
          <a:off x="209416" y="1021622"/>
          <a:ext cx="380756" cy="3807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F4A71-EF08-4F2C-815D-DD52F4437E17}">
      <dsp:nvSpPr>
        <dsp:cNvPr id="0" name=""/>
        <dsp:cNvSpPr/>
      </dsp:nvSpPr>
      <dsp:spPr>
        <a:xfrm>
          <a:off x="799588" y="865858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Maak een planning/boodschappenlijst</a:t>
          </a:r>
          <a:endParaRPr lang="en-US" sz="1600" kern="1200"/>
        </a:p>
      </dsp:txBody>
      <dsp:txXfrm>
        <a:off x="799588" y="865858"/>
        <a:ext cx="5714015" cy="692284"/>
      </dsp:txXfrm>
    </dsp:sp>
    <dsp:sp modelId="{94ECED75-206A-4BBC-9CB1-1FE88CDE08B3}">
      <dsp:nvSpPr>
        <dsp:cNvPr id="0" name=""/>
        <dsp:cNvSpPr/>
      </dsp:nvSpPr>
      <dsp:spPr>
        <a:xfrm>
          <a:off x="0" y="1731214"/>
          <a:ext cx="65136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8DE78-BF04-4876-AC18-870AEC4BBFF6}">
      <dsp:nvSpPr>
        <dsp:cNvPr id="0" name=""/>
        <dsp:cNvSpPr/>
      </dsp:nvSpPr>
      <dsp:spPr>
        <a:xfrm>
          <a:off x="209416" y="1886978"/>
          <a:ext cx="380756" cy="3807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3DF21-4355-4A5E-A64D-2EC2F1DCA580}">
      <dsp:nvSpPr>
        <dsp:cNvPr id="0" name=""/>
        <dsp:cNvSpPr/>
      </dsp:nvSpPr>
      <dsp:spPr>
        <a:xfrm>
          <a:off x="799588" y="1731214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Kook op maat</a:t>
          </a:r>
          <a:endParaRPr lang="en-US" sz="1600" kern="1200"/>
        </a:p>
      </dsp:txBody>
      <dsp:txXfrm>
        <a:off x="799588" y="1731214"/>
        <a:ext cx="5714015" cy="692284"/>
      </dsp:txXfrm>
    </dsp:sp>
    <dsp:sp modelId="{26DC9FE2-44A4-4CEE-ADFF-645035EE3B92}">
      <dsp:nvSpPr>
        <dsp:cNvPr id="0" name=""/>
        <dsp:cNvSpPr/>
      </dsp:nvSpPr>
      <dsp:spPr>
        <a:xfrm>
          <a:off x="0" y="2596570"/>
          <a:ext cx="65136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7F88B-3ED5-49C3-A5F5-563CEBA959D1}">
      <dsp:nvSpPr>
        <dsp:cNvPr id="0" name=""/>
        <dsp:cNvSpPr/>
      </dsp:nvSpPr>
      <dsp:spPr>
        <a:xfrm>
          <a:off x="209416" y="2752334"/>
          <a:ext cx="380756" cy="3807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80ACA-6DDD-4F48-A08D-EF2E675547C7}">
      <dsp:nvSpPr>
        <dsp:cNvPr id="0" name=""/>
        <dsp:cNvSpPr/>
      </dsp:nvSpPr>
      <dsp:spPr>
        <a:xfrm>
          <a:off x="799588" y="2596570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Bewaar eten op de goede plek</a:t>
          </a:r>
          <a:endParaRPr lang="en-US" sz="1600" kern="1200"/>
        </a:p>
      </dsp:txBody>
      <dsp:txXfrm>
        <a:off x="799588" y="2596570"/>
        <a:ext cx="5714015" cy="692284"/>
      </dsp:txXfrm>
    </dsp:sp>
    <dsp:sp modelId="{892287C4-A4E5-4ECE-BFD0-A064D6F0F7C2}">
      <dsp:nvSpPr>
        <dsp:cNvPr id="0" name=""/>
        <dsp:cNvSpPr/>
      </dsp:nvSpPr>
      <dsp:spPr>
        <a:xfrm>
          <a:off x="0" y="3461926"/>
          <a:ext cx="65136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576AF-C048-46B3-B796-52D92B45FB84}">
      <dsp:nvSpPr>
        <dsp:cNvPr id="0" name=""/>
        <dsp:cNvSpPr/>
      </dsp:nvSpPr>
      <dsp:spPr>
        <a:xfrm>
          <a:off x="209416" y="3617690"/>
          <a:ext cx="380756" cy="3807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0EC92-ECB8-4829-A8BC-20C7B4DBA768}">
      <dsp:nvSpPr>
        <dsp:cNvPr id="0" name=""/>
        <dsp:cNvSpPr/>
      </dsp:nvSpPr>
      <dsp:spPr>
        <a:xfrm>
          <a:off x="799588" y="3461926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Zet de koelkast op  4 graden</a:t>
          </a:r>
          <a:endParaRPr lang="en-US" sz="1600" kern="1200"/>
        </a:p>
      </dsp:txBody>
      <dsp:txXfrm>
        <a:off x="799588" y="3461926"/>
        <a:ext cx="5714015" cy="692284"/>
      </dsp:txXfrm>
    </dsp:sp>
    <dsp:sp modelId="{C88F0943-93CE-486B-812B-3CC1A6F8658A}">
      <dsp:nvSpPr>
        <dsp:cNvPr id="0" name=""/>
        <dsp:cNvSpPr/>
      </dsp:nvSpPr>
      <dsp:spPr>
        <a:xfrm>
          <a:off x="0" y="4327282"/>
          <a:ext cx="65136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5DD2E-A9BC-4556-A7A9-EDB5C12A10CC}">
      <dsp:nvSpPr>
        <dsp:cNvPr id="0" name=""/>
        <dsp:cNvSpPr/>
      </dsp:nvSpPr>
      <dsp:spPr>
        <a:xfrm>
          <a:off x="209416" y="4483046"/>
          <a:ext cx="380756" cy="38075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F50DE-3721-4F5A-AE08-B9D1A49E4163}">
      <dsp:nvSpPr>
        <dsp:cNvPr id="0" name=""/>
        <dsp:cNvSpPr/>
      </dsp:nvSpPr>
      <dsp:spPr>
        <a:xfrm>
          <a:off x="799588" y="4327282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Let op de houdbaarheid</a:t>
          </a:r>
          <a:endParaRPr lang="en-US" sz="1600" kern="1200"/>
        </a:p>
      </dsp:txBody>
      <dsp:txXfrm>
        <a:off x="799588" y="4327282"/>
        <a:ext cx="5714015" cy="692284"/>
      </dsp:txXfrm>
    </dsp:sp>
    <dsp:sp modelId="{302C2632-D797-49CA-AC3E-DA270A3489CD}">
      <dsp:nvSpPr>
        <dsp:cNvPr id="0" name=""/>
        <dsp:cNvSpPr/>
      </dsp:nvSpPr>
      <dsp:spPr>
        <a:xfrm>
          <a:off x="0" y="5192638"/>
          <a:ext cx="6513603" cy="692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E80B7-3962-42EB-B566-B08098798E36}">
      <dsp:nvSpPr>
        <dsp:cNvPr id="0" name=""/>
        <dsp:cNvSpPr/>
      </dsp:nvSpPr>
      <dsp:spPr>
        <a:xfrm>
          <a:off x="209416" y="5348402"/>
          <a:ext cx="380756" cy="38075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D453BE-4117-4D81-AAF8-E7F36471A4C3}">
      <dsp:nvSpPr>
        <dsp:cNvPr id="0" name=""/>
        <dsp:cNvSpPr/>
      </dsp:nvSpPr>
      <dsp:spPr>
        <a:xfrm>
          <a:off x="799588" y="5192638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Haal meer uit restjes en kliekjes</a:t>
          </a:r>
          <a:endParaRPr lang="en-US" sz="1600" kern="1200"/>
        </a:p>
      </dsp:txBody>
      <dsp:txXfrm>
        <a:off x="799588" y="5192638"/>
        <a:ext cx="5714015" cy="692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FA8A0-5462-4398-9F75-B3B7E5B620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E357BAF-647D-4E4E-8488-EC16358DC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396203-1457-4635-879B-467BD697B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8738-03F2-4A67-9C9B-F1B94143DBFE}" type="datetimeFigureOut">
              <a:rPr lang="nl-NL" smtClean="0"/>
              <a:t>16-6-2019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A83ACC-AB9C-4ABC-B7A7-B2085F6B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B1DB0D-CEBF-4806-84C0-489A7BE07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4256-04FC-4937-BD20-3DC93EC6D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856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D16D83-2E9E-4C05-A344-1A504C23B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72FF3AA-09DC-4ADA-B6A3-006908F5B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2EFA7F-DF09-468B-AD50-1D828E23B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8738-03F2-4A67-9C9B-F1B94143DBFE}" type="datetimeFigureOut">
              <a:rPr lang="nl-NL" smtClean="0"/>
              <a:t>16-6-2019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FFEEBF-410F-4D4E-A1EB-2F75F40CC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F593F4-EA17-4312-A21D-8C2EBFEC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4256-04FC-4937-BD20-3DC93EC6D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68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EBF48B4-0BAA-4BA6-A00A-75056EFE1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3148A85-4E5A-426B-9241-349BE3D80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EF5940-6E83-4038-9226-E81B259A3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8738-03F2-4A67-9C9B-F1B94143DBFE}" type="datetimeFigureOut">
              <a:rPr lang="nl-NL" smtClean="0"/>
              <a:t>16-6-2019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E81C50-B880-4D76-9495-7946DB67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56772D-A85A-4033-BED9-A13A3B04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4256-04FC-4937-BD20-3DC93EC6D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50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A7CEAD-16EF-45AF-A97D-DB961C59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5D9193-A834-42A1-9540-F27F84BC9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D78644-289D-49B6-A0E2-ECEB0EE41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8738-03F2-4A67-9C9B-F1B94143DBFE}" type="datetimeFigureOut">
              <a:rPr lang="nl-NL" smtClean="0"/>
              <a:t>16-6-2019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3429B7-309A-4F67-A01F-212BF028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4B68D4-983A-4700-817F-12495AAA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4256-04FC-4937-BD20-3DC93EC6D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3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6F5362-AD94-45CC-A9BD-03848A6A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CAECB5-B0CB-4F07-8F60-20F75C0C5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536D14-F9AC-492A-A7C9-896F3D9DF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8738-03F2-4A67-9C9B-F1B94143DBFE}" type="datetimeFigureOut">
              <a:rPr lang="nl-NL" smtClean="0"/>
              <a:t>16-6-2019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215E6A-513E-4957-96B3-0FD63C5B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FD098A-D3D0-44E6-872A-2A923903E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4256-04FC-4937-BD20-3DC93EC6D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237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D12A58-C992-4811-AD9A-46C166268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486243-52B0-446B-8E79-5E72D1041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8CC31B5-7239-4615-BD82-4773D8F0F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6AB8D00-8E37-4E65-ADE6-B7AF1449E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8738-03F2-4A67-9C9B-F1B94143DBFE}" type="datetimeFigureOut">
              <a:rPr lang="nl-NL" smtClean="0"/>
              <a:t>16-6-2019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E343D4-AD7D-49BA-BD10-A8D9E852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972F0A-85AC-4095-AAC4-A4D4B3D4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4256-04FC-4937-BD20-3DC93EC6D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97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EE7E3-FBC8-484B-8FE9-5C9D4D8E9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61B312-288F-4582-BC30-93FC3F6E5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E09EBC4-88E8-458D-81EB-DA9B0263A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76810FA-B04F-445C-8749-C0BE7A272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8528390-4743-4D0D-A2A1-58A374D74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2435C2E-36F9-44AA-A122-374475C9E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8738-03F2-4A67-9C9B-F1B94143DBFE}" type="datetimeFigureOut">
              <a:rPr lang="nl-NL" smtClean="0"/>
              <a:t>16-6-2019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0C64D0A-D693-4A71-A095-927C4103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BA6EAE3-AB89-401B-8695-793E1F3A4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4256-04FC-4937-BD20-3DC93EC6D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53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DC93D-FEB8-4359-9EB3-A25470D0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48900CB-F735-4EE8-B684-C67935908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8738-03F2-4A67-9C9B-F1B94143DBFE}" type="datetimeFigureOut">
              <a:rPr lang="nl-NL" smtClean="0"/>
              <a:t>16-6-2019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A63D300-2C11-4AE7-A227-7C0B59E4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B687732-C8F8-48AF-B8CA-15DA3C4C7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4256-04FC-4937-BD20-3DC93EC6D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006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CBAD720-1B08-4048-AF39-074289BA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8738-03F2-4A67-9C9B-F1B94143DBFE}" type="datetimeFigureOut">
              <a:rPr lang="nl-NL" smtClean="0"/>
              <a:t>16-6-2019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FB4C553-992D-4BE3-B0BA-56677FD9F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6FB493-73B2-424C-822B-C9D8D2256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4256-04FC-4937-BD20-3DC93EC6D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605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F8996-5A29-4DD5-89C1-4911F8743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B16699-BAE8-41C3-9F37-01A21C164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59E404-7544-4B3F-A3D3-BA6497ED3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63CFC51-1895-46C8-91F9-133BB5A7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8738-03F2-4A67-9C9B-F1B94143DBFE}" type="datetimeFigureOut">
              <a:rPr lang="nl-NL" smtClean="0"/>
              <a:t>16-6-2019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6113AB2-F6BC-4F41-B845-C7376D4F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50AE17A-AB7A-4CFB-8FF0-FAEC18D0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4256-04FC-4937-BD20-3DC93EC6D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220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B6DA9E-6372-4B01-B7E0-5093ABEDB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A1F8E23-EED7-4BB1-910B-E0B710C361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3EB56D3-20F8-4A2B-B98D-2961ED8DF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8E56B9B-3B33-4BA9-A662-E9A202AC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8738-03F2-4A67-9C9B-F1B94143DBFE}" type="datetimeFigureOut">
              <a:rPr lang="nl-NL" smtClean="0"/>
              <a:t>16-6-2019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B5D9C4-B487-42DB-95A2-99E2493CD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8ED084C-9053-4825-B616-B7FEE68F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14256-04FC-4937-BD20-3DC93EC6D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45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AFAAFE3-D728-4508-9819-6C744272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B9E219-B59E-41CE-AB0E-6C79DDBF8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F152AF-116E-4C9E-9AA0-A88689EE26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F8738-03F2-4A67-9C9B-F1B94143DBFE}" type="datetimeFigureOut">
              <a:rPr lang="nl-NL" smtClean="0"/>
              <a:t>16-6-2019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9AE01B-09EE-43EE-B5A2-5543439E5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9F79B3-9A9C-4509-A3A2-2A258F967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14256-04FC-4937-BD20-3DC93EC6D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58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ZQ2xFnSoog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C2AAE4-A2EC-4842-9D80-38A86B828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73" y="4842022"/>
            <a:ext cx="11139854" cy="1427304"/>
          </a:xfrm>
        </p:spPr>
        <p:txBody>
          <a:bodyPr>
            <a:noAutofit/>
          </a:bodyPr>
          <a:lstStyle/>
          <a:p>
            <a:r>
              <a:rPr lang="nl-NL" sz="4000" dirty="0">
                <a:solidFill>
                  <a:schemeClr val="bg1"/>
                </a:solidFill>
              </a:rPr>
              <a:t>Opleiding: zelfstandig werkend kok</a:t>
            </a:r>
            <a:br>
              <a:rPr lang="nl-NL" sz="4000" dirty="0">
                <a:solidFill>
                  <a:schemeClr val="bg1"/>
                </a:solidFill>
              </a:rPr>
            </a:b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832FF26-764F-4491-8BA6-E7A88EF1E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668253"/>
            <a:ext cx="11496821" cy="327659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16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E25EE-B6A2-475A-A22A-146749B8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Onlinemedia 3" title="Doe het zelf - voedselverspilling">
            <a:hlinkClick r:id="" action="ppaction://media"/>
            <a:extLst>
              <a:ext uri="{FF2B5EF4-FFF2-40B4-BE49-F238E27FC236}">
                <a16:creationId xmlns:a16="http://schemas.microsoft.com/office/drawing/2014/main" id="{0A2E9733-AC6B-494F-98A0-56F0539AC75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78" y="0"/>
            <a:ext cx="12192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54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F6334A-E55F-42F7-881A-1D9E2A586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Hoeveel voedsel verspillen we?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ijdelijke aanduiding voor inhoud 2">
            <a:extLst>
              <a:ext uri="{FF2B5EF4-FFF2-40B4-BE49-F238E27FC236}">
                <a16:creationId xmlns:a16="http://schemas.microsoft.com/office/drawing/2014/main" id="{408033AD-87F9-4A2A-9BF4-98AADB0104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21419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787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454DE2-09F4-430E-8849-A7D5E54C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pPr algn="ctr"/>
            <a:r>
              <a:rPr lang="nl-NL" sz="3700" dirty="0">
                <a:solidFill>
                  <a:schemeClr val="bg1"/>
                </a:solidFill>
              </a:rPr>
              <a:t>Voedselverspilling en CO2-uitstoot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7D133B38-BEB4-459B-80D0-4EA93B48FD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965763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546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744D16-689D-469E-ABFF-D3E29B6E0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nl-NL" sz="2800" dirty="0">
                <a:solidFill>
                  <a:srgbClr val="FFFFFF"/>
                </a:solidFill>
              </a:rPr>
              <a:t>Wat kun je doen tegen voedselverspilling?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B3A50B9-C5C9-4A51-B9A5-D839785CA0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80893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4903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D7E657-ADB3-4D5E-A137-99BCDAC64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Wat kunnen jullie doen?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C35927-C02E-4833-AA9D-B0CAF8FC5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4578982"/>
          </a:xfrm>
        </p:spPr>
        <p:txBody>
          <a:bodyPr anchor="t">
            <a:normAutofit/>
          </a:bodyPr>
          <a:lstStyle/>
          <a:p>
            <a:r>
              <a:rPr lang="nl-NL" dirty="0"/>
              <a:t>Jullie gaan kijken wat jullie binnen jullie toekomstige beroep kunnen doen tegen voedselverspilling en daarmee klimaatverandering</a:t>
            </a:r>
          </a:p>
          <a:p>
            <a:r>
              <a:rPr lang="nl-NL" dirty="0"/>
              <a:t>Jullie gaan in groepjes oplossingen bedenken tegen voedselverspilling</a:t>
            </a:r>
          </a:p>
          <a:p>
            <a:r>
              <a:rPr lang="nl-NL" dirty="0"/>
              <a:t>Deze gaan jullie uiteindelijk aan elkaar ‘pitchen’ op een markt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FED61AA-23DD-4703-828D-C8C72AA65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0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182</Words>
  <Application>Microsoft Office PowerPoint</Application>
  <PresentationFormat>Breedbeeld</PresentationFormat>
  <Paragraphs>23</Paragraphs>
  <Slides>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Opleiding: zelfstandig werkend kok </vt:lpstr>
      <vt:lpstr>PowerPoint-presentatie</vt:lpstr>
      <vt:lpstr>Hoeveel voedsel verspillen we?</vt:lpstr>
      <vt:lpstr>Voedselverspilling en CO2-uitstoot</vt:lpstr>
      <vt:lpstr>Wat kun je doen tegen voedselverspilling?</vt:lpstr>
      <vt:lpstr>Wat kunnen jullie doen?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Opleiding: zelfstandig werkend kok </dc:title>
  <dc:creator>Duncan Djurrema</dc:creator>
  <cp:lastModifiedBy>Duncan Djurrema</cp:lastModifiedBy>
  <cp:revision>2</cp:revision>
  <dcterms:created xsi:type="dcterms:W3CDTF">2019-06-16T09:05:25Z</dcterms:created>
  <dcterms:modified xsi:type="dcterms:W3CDTF">2019-06-16T10:12:54Z</dcterms:modified>
</cp:coreProperties>
</file>