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>
      <p:cViewPr>
        <p:scale>
          <a:sx n="46" d="100"/>
          <a:sy n="46" d="100"/>
        </p:scale>
        <p:origin x="163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277947-A041-43DA-9F86-B56255AFB00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CA39EA9-A714-4B4C-927C-D0036B3A525E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Het klimaat verandert doordat de temperatuur op aarde stijgt</a:t>
          </a:r>
          <a:endParaRPr lang="en-US"/>
        </a:p>
      </dgm:t>
    </dgm:pt>
    <dgm:pt modelId="{83F02C6F-AEDA-4E86-B030-68A58DC120DC}" type="parTrans" cxnId="{CDC0DD18-17D7-46EC-A7CF-D737F690D088}">
      <dgm:prSet/>
      <dgm:spPr/>
      <dgm:t>
        <a:bodyPr/>
        <a:lstStyle/>
        <a:p>
          <a:endParaRPr lang="en-US"/>
        </a:p>
      </dgm:t>
    </dgm:pt>
    <dgm:pt modelId="{A382EC18-7684-452F-822C-86830882D74F}" type="sibTrans" cxnId="{CDC0DD18-17D7-46EC-A7CF-D737F690D088}">
      <dgm:prSet/>
      <dgm:spPr/>
      <dgm:t>
        <a:bodyPr/>
        <a:lstStyle/>
        <a:p>
          <a:endParaRPr lang="en-US"/>
        </a:p>
      </dgm:t>
    </dgm:pt>
    <dgm:pt modelId="{D67A40C6-71AD-4272-8CDC-171765918867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Dat komt doordat steeds meer broeikasgassen zoals CO2 in de lucht komen</a:t>
          </a:r>
          <a:endParaRPr lang="en-US" dirty="0"/>
        </a:p>
      </dgm:t>
    </dgm:pt>
    <dgm:pt modelId="{84A4C7CB-1903-436C-B8D4-84B25E1CBC6B}" type="parTrans" cxnId="{F102C18F-83B1-4156-82CB-BD08896431FB}">
      <dgm:prSet/>
      <dgm:spPr/>
      <dgm:t>
        <a:bodyPr/>
        <a:lstStyle/>
        <a:p>
          <a:endParaRPr lang="en-US"/>
        </a:p>
      </dgm:t>
    </dgm:pt>
    <dgm:pt modelId="{57361A3B-B344-48E5-852D-C19E69E21CF5}" type="sibTrans" cxnId="{F102C18F-83B1-4156-82CB-BD08896431FB}">
      <dgm:prSet/>
      <dgm:spPr/>
      <dgm:t>
        <a:bodyPr/>
        <a:lstStyle/>
        <a:p>
          <a:endParaRPr lang="en-US"/>
        </a:p>
      </dgm:t>
    </dgm:pt>
    <dgm:pt modelId="{E2489CFF-ED9D-450F-B411-49E8AEAAD40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Wetenschappers zijn het erover eens dat de mens grotendeels verantwoordelijk is voor de opwarming van de aarde.</a:t>
          </a:r>
          <a:endParaRPr lang="en-US"/>
        </a:p>
      </dgm:t>
    </dgm:pt>
    <dgm:pt modelId="{DAA62D90-6114-4A54-A819-3B832688C16F}" type="parTrans" cxnId="{9AFFAAA0-4C04-4029-A6FF-FA2D66E74EA3}">
      <dgm:prSet/>
      <dgm:spPr/>
      <dgm:t>
        <a:bodyPr/>
        <a:lstStyle/>
        <a:p>
          <a:endParaRPr lang="en-US"/>
        </a:p>
      </dgm:t>
    </dgm:pt>
    <dgm:pt modelId="{EB0F33C5-8EF2-40AC-A19F-2CBEF2C80709}" type="sibTrans" cxnId="{9AFFAAA0-4C04-4029-A6FF-FA2D66E74EA3}">
      <dgm:prSet/>
      <dgm:spPr/>
      <dgm:t>
        <a:bodyPr/>
        <a:lstStyle/>
        <a:p>
          <a:endParaRPr lang="en-US"/>
        </a:p>
      </dgm:t>
    </dgm:pt>
    <dgm:pt modelId="{AA8D7EA0-1AF3-43DD-9D61-F1E4FF0E6884}" type="pres">
      <dgm:prSet presAssocID="{1B277947-A041-43DA-9F86-B56255AFB006}" presName="root" presStyleCnt="0">
        <dgm:presLayoutVars>
          <dgm:dir/>
          <dgm:resizeHandles val="exact"/>
        </dgm:presLayoutVars>
      </dgm:prSet>
      <dgm:spPr/>
    </dgm:pt>
    <dgm:pt modelId="{BA238EB1-0AE5-4EB4-B5E4-FCD3C17D6874}" type="pres">
      <dgm:prSet presAssocID="{8CA39EA9-A714-4B4C-927C-D0036B3A525E}" presName="compNode" presStyleCnt="0"/>
      <dgm:spPr/>
    </dgm:pt>
    <dgm:pt modelId="{FF16425D-2DEE-4E50-82A4-0226080AFDAC}" type="pres">
      <dgm:prSet presAssocID="{8CA39EA9-A714-4B4C-927C-D0036B3A525E}" presName="bgRect" presStyleLbl="bgShp" presStyleIdx="0" presStyleCnt="3"/>
      <dgm:spPr/>
    </dgm:pt>
    <dgm:pt modelId="{A01E4E82-122B-491E-83EE-748C1D7ED1EF}" type="pres">
      <dgm:prSet presAssocID="{8CA39EA9-A714-4B4C-927C-D0036B3A525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67D10955-AAEC-43C9-9BAE-2A2F7C67452C}" type="pres">
      <dgm:prSet presAssocID="{8CA39EA9-A714-4B4C-927C-D0036B3A525E}" presName="spaceRect" presStyleCnt="0"/>
      <dgm:spPr/>
    </dgm:pt>
    <dgm:pt modelId="{0F87291A-5469-441C-AFD7-052996397011}" type="pres">
      <dgm:prSet presAssocID="{8CA39EA9-A714-4B4C-927C-D0036B3A525E}" presName="parTx" presStyleLbl="revTx" presStyleIdx="0" presStyleCnt="3">
        <dgm:presLayoutVars>
          <dgm:chMax val="0"/>
          <dgm:chPref val="0"/>
        </dgm:presLayoutVars>
      </dgm:prSet>
      <dgm:spPr/>
    </dgm:pt>
    <dgm:pt modelId="{5F2966D5-1FB8-40CB-A04C-3592D4BABF5F}" type="pres">
      <dgm:prSet presAssocID="{A382EC18-7684-452F-822C-86830882D74F}" presName="sibTrans" presStyleCnt="0"/>
      <dgm:spPr/>
    </dgm:pt>
    <dgm:pt modelId="{A092587B-2D1D-4827-A48E-ED01DAD31BDA}" type="pres">
      <dgm:prSet presAssocID="{D67A40C6-71AD-4272-8CDC-171765918867}" presName="compNode" presStyleCnt="0"/>
      <dgm:spPr/>
    </dgm:pt>
    <dgm:pt modelId="{8B318EC9-2599-4E98-8FD2-14E3B3616938}" type="pres">
      <dgm:prSet presAssocID="{D67A40C6-71AD-4272-8CDC-171765918867}" presName="bgRect" presStyleLbl="bgShp" presStyleIdx="1" presStyleCnt="3"/>
      <dgm:spPr/>
    </dgm:pt>
    <dgm:pt modelId="{4F1C8B19-92D3-42C5-AF32-9F7D0DFB9B56}" type="pres">
      <dgm:prSet presAssocID="{D67A40C6-71AD-4272-8CDC-17176591886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set scene"/>
        </a:ext>
      </dgm:extLst>
    </dgm:pt>
    <dgm:pt modelId="{16E3718B-892B-4227-AE3A-9E94C5365D56}" type="pres">
      <dgm:prSet presAssocID="{D67A40C6-71AD-4272-8CDC-171765918867}" presName="spaceRect" presStyleCnt="0"/>
      <dgm:spPr/>
    </dgm:pt>
    <dgm:pt modelId="{CF584FC3-2361-474A-98C0-A7228FB92200}" type="pres">
      <dgm:prSet presAssocID="{D67A40C6-71AD-4272-8CDC-171765918867}" presName="parTx" presStyleLbl="revTx" presStyleIdx="1" presStyleCnt="3">
        <dgm:presLayoutVars>
          <dgm:chMax val="0"/>
          <dgm:chPref val="0"/>
        </dgm:presLayoutVars>
      </dgm:prSet>
      <dgm:spPr/>
    </dgm:pt>
    <dgm:pt modelId="{B22BB366-6C3C-471E-B413-A79F475CBFE3}" type="pres">
      <dgm:prSet presAssocID="{57361A3B-B344-48E5-852D-C19E69E21CF5}" presName="sibTrans" presStyleCnt="0"/>
      <dgm:spPr/>
    </dgm:pt>
    <dgm:pt modelId="{B68CFC96-367D-4159-9512-1DD5AF8EA0AE}" type="pres">
      <dgm:prSet presAssocID="{E2489CFF-ED9D-450F-B411-49E8AEAAD40C}" presName="compNode" presStyleCnt="0"/>
      <dgm:spPr/>
    </dgm:pt>
    <dgm:pt modelId="{BBCEEB99-CDE2-4899-9831-F7D6FD1EE086}" type="pres">
      <dgm:prSet presAssocID="{E2489CFF-ED9D-450F-B411-49E8AEAAD40C}" presName="bgRect" presStyleLbl="bgShp" presStyleIdx="2" presStyleCnt="3"/>
      <dgm:spPr/>
    </dgm:pt>
    <dgm:pt modelId="{CCC4E9EE-852D-47AD-86DC-F62E2DBBB8FD}" type="pres">
      <dgm:prSet presAssocID="{E2489CFF-ED9D-450F-B411-49E8AEAAD40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3D0837AB-A515-490A-B982-3C1C0D6F0B8D}" type="pres">
      <dgm:prSet presAssocID="{E2489CFF-ED9D-450F-B411-49E8AEAAD40C}" presName="spaceRect" presStyleCnt="0"/>
      <dgm:spPr/>
    </dgm:pt>
    <dgm:pt modelId="{ECF8F4E3-29BD-4644-9744-FC1B40FFF6F7}" type="pres">
      <dgm:prSet presAssocID="{E2489CFF-ED9D-450F-B411-49E8AEAAD40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DC0DD18-17D7-46EC-A7CF-D737F690D088}" srcId="{1B277947-A041-43DA-9F86-B56255AFB006}" destId="{8CA39EA9-A714-4B4C-927C-D0036B3A525E}" srcOrd="0" destOrd="0" parTransId="{83F02C6F-AEDA-4E86-B030-68A58DC120DC}" sibTransId="{A382EC18-7684-452F-822C-86830882D74F}"/>
    <dgm:cxn modelId="{F306B23E-BE90-448F-B21E-FD9D054123B8}" type="presOf" srcId="{D67A40C6-71AD-4272-8CDC-171765918867}" destId="{CF584FC3-2361-474A-98C0-A7228FB92200}" srcOrd="0" destOrd="0" presId="urn:microsoft.com/office/officeart/2018/2/layout/IconVerticalSolidList"/>
    <dgm:cxn modelId="{38AE8050-8E77-4287-8E68-34A30CCB1422}" type="presOf" srcId="{8CA39EA9-A714-4B4C-927C-D0036B3A525E}" destId="{0F87291A-5469-441C-AFD7-052996397011}" srcOrd="0" destOrd="0" presId="urn:microsoft.com/office/officeart/2018/2/layout/IconVerticalSolidList"/>
    <dgm:cxn modelId="{F795518E-4B07-49C7-8C66-322DB05DE1CA}" type="presOf" srcId="{E2489CFF-ED9D-450F-B411-49E8AEAAD40C}" destId="{ECF8F4E3-29BD-4644-9744-FC1B40FFF6F7}" srcOrd="0" destOrd="0" presId="urn:microsoft.com/office/officeart/2018/2/layout/IconVerticalSolidList"/>
    <dgm:cxn modelId="{F102C18F-83B1-4156-82CB-BD08896431FB}" srcId="{1B277947-A041-43DA-9F86-B56255AFB006}" destId="{D67A40C6-71AD-4272-8CDC-171765918867}" srcOrd="1" destOrd="0" parTransId="{84A4C7CB-1903-436C-B8D4-84B25E1CBC6B}" sibTransId="{57361A3B-B344-48E5-852D-C19E69E21CF5}"/>
    <dgm:cxn modelId="{9AFFAAA0-4C04-4029-A6FF-FA2D66E74EA3}" srcId="{1B277947-A041-43DA-9F86-B56255AFB006}" destId="{E2489CFF-ED9D-450F-B411-49E8AEAAD40C}" srcOrd="2" destOrd="0" parTransId="{DAA62D90-6114-4A54-A819-3B832688C16F}" sibTransId="{EB0F33C5-8EF2-40AC-A19F-2CBEF2C80709}"/>
    <dgm:cxn modelId="{0643BDBD-3C74-45A6-A4CB-F2E8FF05023A}" type="presOf" srcId="{1B277947-A041-43DA-9F86-B56255AFB006}" destId="{AA8D7EA0-1AF3-43DD-9D61-F1E4FF0E6884}" srcOrd="0" destOrd="0" presId="urn:microsoft.com/office/officeart/2018/2/layout/IconVerticalSolidList"/>
    <dgm:cxn modelId="{91BA5EF8-EF1C-4E42-8F50-D640B03791C3}" type="presParOf" srcId="{AA8D7EA0-1AF3-43DD-9D61-F1E4FF0E6884}" destId="{BA238EB1-0AE5-4EB4-B5E4-FCD3C17D6874}" srcOrd="0" destOrd="0" presId="urn:microsoft.com/office/officeart/2018/2/layout/IconVerticalSolidList"/>
    <dgm:cxn modelId="{AEB6CED0-80E9-4D24-87CD-173087459404}" type="presParOf" srcId="{BA238EB1-0AE5-4EB4-B5E4-FCD3C17D6874}" destId="{FF16425D-2DEE-4E50-82A4-0226080AFDAC}" srcOrd="0" destOrd="0" presId="urn:microsoft.com/office/officeart/2018/2/layout/IconVerticalSolidList"/>
    <dgm:cxn modelId="{6CA52643-AAF4-4F0D-9B89-0C0D5290846E}" type="presParOf" srcId="{BA238EB1-0AE5-4EB4-B5E4-FCD3C17D6874}" destId="{A01E4E82-122B-491E-83EE-748C1D7ED1EF}" srcOrd="1" destOrd="0" presId="urn:microsoft.com/office/officeart/2018/2/layout/IconVerticalSolidList"/>
    <dgm:cxn modelId="{6A8C9891-8970-4534-BFF3-BCD7FAC270E8}" type="presParOf" srcId="{BA238EB1-0AE5-4EB4-B5E4-FCD3C17D6874}" destId="{67D10955-AAEC-43C9-9BAE-2A2F7C67452C}" srcOrd="2" destOrd="0" presId="urn:microsoft.com/office/officeart/2018/2/layout/IconVerticalSolidList"/>
    <dgm:cxn modelId="{C9518D70-6F3C-4D2F-A62D-A54600042A3F}" type="presParOf" srcId="{BA238EB1-0AE5-4EB4-B5E4-FCD3C17D6874}" destId="{0F87291A-5469-441C-AFD7-052996397011}" srcOrd="3" destOrd="0" presId="urn:microsoft.com/office/officeart/2018/2/layout/IconVerticalSolidList"/>
    <dgm:cxn modelId="{A5FECB8A-A898-4FEF-9449-11BC7EC21472}" type="presParOf" srcId="{AA8D7EA0-1AF3-43DD-9D61-F1E4FF0E6884}" destId="{5F2966D5-1FB8-40CB-A04C-3592D4BABF5F}" srcOrd="1" destOrd="0" presId="urn:microsoft.com/office/officeart/2018/2/layout/IconVerticalSolidList"/>
    <dgm:cxn modelId="{613E151F-B0D7-4AB2-83CF-0F32F76EF692}" type="presParOf" srcId="{AA8D7EA0-1AF3-43DD-9D61-F1E4FF0E6884}" destId="{A092587B-2D1D-4827-A48E-ED01DAD31BDA}" srcOrd="2" destOrd="0" presId="urn:microsoft.com/office/officeart/2018/2/layout/IconVerticalSolidList"/>
    <dgm:cxn modelId="{15BDDD95-251D-4394-A006-01A0FE9EEDBA}" type="presParOf" srcId="{A092587B-2D1D-4827-A48E-ED01DAD31BDA}" destId="{8B318EC9-2599-4E98-8FD2-14E3B3616938}" srcOrd="0" destOrd="0" presId="urn:microsoft.com/office/officeart/2018/2/layout/IconVerticalSolidList"/>
    <dgm:cxn modelId="{3FAC0061-4C0C-4E89-ADF2-71635E743CF0}" type="presParOf" srcId="{A092587B-2D1D-4827-A48E-ED01DAD31BDA}" destId="{4F1C8B19-92D3-42C5-AF32-9F7D0DFB9B56}" srcOrd="1" destOrd="0" presId="urn:microsoft.com/office/officeart/2018/2/layout/IconVerticalSolidList"/>
    <dgm:cxn modelId="{A71F26AB-C419-49D6-AAA9-CF50CE4D11DD}" type="presParOf" srcId="{A092587B-2D1D-4827-A48E-ED01DAD31BDA}" destId="{16E3718B-892B-4227-AE3A-9E94C5365D56}" srcOrd="2" destOrd="0" presId="urn:microsoft.com/office/officeart/2018/2/layout/IconVerticalSolidList"/>
    <dgm:cxn modelId="{152C8B9F-6175-44C9-9226-55BD2725464B}" type="presParOf" srcId="{A092587B-2D1D-4827-A48E-ED01DAD31BDA}" destId="{CF584FC3-2361-474A-98C0-A7228FB92200}" srcOrd="3" destOrd="0" presId="urn:microsoft.com/office/officeart/2018/2/layout/IconVerticalSolidList"/>
    <dgm:cxn modelId="{2F397A21-D935-4256-ABF7-934980BCB79B}" type="presParOf" srcId="{AA8D7EA0-1AF3-43DD-9D61-F1E4FF0E6884}" destId="{B22BB366-6C3C-471E-B413-A79F475CBFE3}" srcOrd="3" destOrd="0" presId="urn:microsoft.com/office/officeart/2018/2/layout/IconVerticalSolidList"/>
    <dgm:cxn modelId="{58FAD538-32F4-4482-8256-9235479C07CE}" type="presParOf" srcId="{AA8D7EA0-1AF3-43DD-9D61-F1E4FF0E6884}" destId="{B68CFC96-367D-4159-9512-1DD5AF8EA0AE}" srcOrd="4" destOrd="0" presId="urn:microsoft.com/office/officeart/2018/2/layout/IconVerticalSolidList"/>
    <dgm:cxn modelId="{14BDC59F-D6E5-45A4-841F-D2E79A0D1B43}" type="presParOf" srcId="{B68CFC96-367D-4159-9512-1DD5AF8EA0AE}" destId="{BBCEEB99-CDE2-4899-9831-F7D6FD1EE086}" srcOrd="0" destOrd="0" presId="urn:microsoft.com/office/officeart/2018/2/layout/IconVerticalSolidList"/>
    <dgm:cxn modelId="{275C8F1F-CD60-4903-94EC-C7E3096720D0}" type="presParOf" srcId="{B68CFC96-367D-4159-9512-1DD5AF8EA0AE}" destId="{CCC4E9EE-852D-47AD-86DC-F62E2DBBB8FD}" srcOrd="1" destOrd="0" presId="urn:microsoft.com/office/officeart/2018/2/layout/IconVerticalSolidList"/>
    <dgm:cxn modelId="{3168F795-1722-4709-97F8-14DAC811B102}" type="presParOf" srcId="{B68CFC96-367D-4159-9512-1DD5AF8EA0AE}" destId="{3D0837AB-A515-490A-B982-3C1C0D6F0B8D}" srcOrd="2" destOrd="0" presId="urn:microsoft.com/office/officeart/2018/2/layout/IconVerticalSolidList"/>
    <dgm:cxn modelId="{27AB3F79-6A73-462C-85A6-69C2E9B31C40}" type="presParOf" srcId="{B68CFC96-367D-4159-9512-1DD5AF8EA0AE}" destId="{ECF8F4E3-29BD-4644-9744-FC1B40FFF6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3CEAFA-FCF6-46AA-83A9-41A8EB72D9F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48D487AD-DBC0-4375-A18E-8BA6194A7AE0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Het natuurlijke broeikaseffect is door de Industriële Revolutie versterkt</a:t>
          </a:r>
          <a:endParaRPr lang="en-US"/>
        </a:p>
      </dgm:t>
    </dgm:pt>
    <dgm:pt modelId="{097CDBD1-CBE6-4A58-96F1-2329F84119EA}" type="parTrans" cxnId="{D3AC8B80-F5F0-41DD-9C14-9DB99B757EA0}">
      <dgm:prSet/>
      <dgm:spPr/>
      <dgm:t>
        <a:bodyPr/>
        <a:lstStyle/>
        <a:p>
          <a:endParaRPr lang="en-US"/>
        </a:p>
      </dgm:t>
    </dgm:pt>
    <dgm:pt modelId="{D827FBE2-344A-4991-9FA7-DDE188F8C546}" type="sibTrans" cxnId="{D3AC8B80-F5F0-41DD-9C14-9DB99B757EA0}">
      <dgm:prSet/>
      <dgm:spPr/>
      <dgm:t>
        <a:bodyPr/>
        <a:lstStyle/>
        <a:p>
          <a:endParaRPr lang="en-US"/>
        </a:p>
      </dgm:t>
    </dgm:pt>
    <dgm:pt modelId="{7C469798-EC36-425C-B401-0E1AC72D2F09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We verbranden massaal fossiele brandstoffen zoals: olie, kolen en gas</a:t>
          </a:r>
          <a:endParaRPr lang="en-US"/>
        </a:p>
      </dgm:t>
    </dgm:pt>
    <dgm:pt modelId="{51962D3C-7D81-47C2-8C45-B2124D751531}" type="parTrans" cxnId="{AFC88E27-C291-4679-853F-6B058CC4215E}">
      <dgm:prSet/>
      <dgm:spPr/>
      <dgm:t>
        <a:bodyPr/>
        <a:lstStyle/>
        <a:p>
          <a:endParaRPr lang="en-US"/>
        </a:p>
      </dgm:t>
    </dgm:pt>
    <dgm:pt modelId="{E6647F66-1DE6-4398-8592-D9B01A18D206}" type="sibTrans" cxnId="{AFC88E27-C291-4679-853F-6B058CC4215E}">
      <dgm:prSet/>
      <dgm:spPr/>
      <dgm:t>
        <a:bodyPr/>
        <a:lstStyle/>
        <a:p>
          <a:endParaRPr lang="en-US"/>
        </a:p>
      </dgm:t>
    </dgm:pt>
    <dgm:pt modelId="{E2D018F0-252F-40DC-9585-C4460C4A9BED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We kappen bossen voor hout en landbouwgrond, terwijl bomen van nature broeikasgassen opnemen en vasthouden</a:t>
          </a:r>
          <a:endParaRPr lang="en-US" dirty="0"/>
        </a:p>
      </dgm:t>
    </dgm:pt>
    <dgm:pt modelId="{B937F2AA-C1F3-49B7-B853-E25A0A57AFE9}" type="parTrans" cxnId="{056CE0A1-DDF3-4E55-8D06-B97C68B7DD7D}">
      <dgm:prSet/>
      <dgm:spPr/>
      <dgm:t>
        <a:bodyPr/>
        <a:lstStyle/>
        <a:p>
          <a:endParaRPr lang="en-US"/>
        </a:p>
      </dgm:t>
    </dgm:pt>
    <dgm:pt modelId="{EE2D3087-2C73-462A-B10C-C60C75FCD284}" type="sibTrans" cxnId="{056CE0A1-DDF3-4E55-8D06-B97C68B7DD7D}">
      <dgm:prSet/>
      <dgm:spPr/>
      <dgm:t>
        <a:bodyPr/>
        <a:lstStyle/>
        <a:p>
          <a:endParaRPr lang="en-US"/>
        </a:p>
      </dgm:t>
    </dgm:pt>
    <dgm:pt modelId="{7FB4B8A7-5233-4BEE-84F8-6D8944054D44}" type="pres">
      <dgm:prSet presAssocID="{913CEAFA-FCF6-46AA-83A9-41A8EB72D9F3}" presName="root" presStyleCnt="0">
        <dgm:presLayoutVars>
          <dgm:dir/>
          <dgm:resizeHandles val="exact"/>
        </dgm:presLayoutVars>
      </dgm:prSet>
      <dgm:spPr/>
    </dgm:pt>
    <dgm:pt modelId="{7F1A9639-4F9D-4EEC-9972-85596FD541EB}" type="pres">
      <dgm:prSet presAssocID="{48D487AD-DBC0-4375-A18E-8BA6194A7AE0}" presName="compNode" presStyleCnt="0"/>
      <dgm:spPr/>
    </dgm:pt>
    <dgm:pt modelId="{F6F075D6-682B-409E-9730-FA902EB29ECE}" type="pres">
      <dgm:prSet presAssocID="{48D487AD-DBC0-4375-A18E-8BA6194A7AE0}" presName="bgRect" presStyleLbl="bgShp" presStyleIdx="0" presStyleCnt="3"/>
      <dgm:spPr/>
    </dgm:pt>
    <dgm:pt modelId="{0CEAFDC4-548F-4A25-A27E-F73EBB2D9205}" type="pres">
      <dgm:prSet presAssocID="{48D487AD-DBC0-4375-A18E-8BA6194A7AE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mill"/>
        </a:ext>
      </dgm:extLst>
    </dgm:pt>
    <dgm:pt modelId="{0C31AA64-8DD9-4F74-BA83-678B63D173B8}" type="pres">
      <dgm:prSet presAssocID="{48D487AD-DBC0-4375-A18E-8BA6194A7AE0}" presName="spaceRect" presStyleCnt="0"/>
      <dgm:spPr/>
    </dgm:pt>
    <dgm:pt modelId="{09F038DA-B3E6-4CC9-A789-A77F1C591F32}" type="pres">
      <dgm:prSet presAssocID="{48D487AD-DBC0-4375-A18E-8BA6194A7AE0}" presName="parTx" presStyleLbl="revTx" presStyleIdx="0" presStyleCnt="3">
        <dgm:presLayoutVars>
          <dgm:chMax val="0"/>
          <dgm:chPref val="0"/>
        </dgm:presLayoutVars>
      </dgm:prSet>
      <dgm:spPr/>
    </dgm:pt>
    <dgm:pt modelId="{967CE8AD-B9C0-47F8-8E4E-EE1B398ADE1C}" type="pres">
      <dgm:prSet presAssocID="{D827FBE2-344A-4991-9FA7-DDE188F8C546}" presName="sibTrans" presStyleCnt="0"/>
      <dgm:spPr/>
    </dgm:pt>
    <dgm:pt modelId="{6F19306F-CD94-4193-BAFB-1CCB4DB56A41}" type="pres">
      <dgm:prSet presAssocID="{7C469798-EC36-425C-B401-0E1AC72D2F09}" presName="compNode" presStyleCnt="0"/>
      <dgm:spPr/>
    </dgm:pt>
    <dgm:pt modelId="{DF2B1A24-628C-41C0-A8A8-0653A24B8E53}" type="pres">
      <dgm:prSet presAssocID="{7C469798-EC36-425C-B401-0E1AC72D2F09}" presName="bgRect" presStyleLbl="bgShp" presStyleIdx="1" presStyleCnt="3"/>
      <dgm:spPr/>
    </dgm:pt>
    <dgm:pt modelId="{9D54E634-DBE5-4E5F-8265-F20D9544243B}" type="pres">
      <dgm:prSet presAssocID="{7C469798-EC36-425C-B401-0E1AC72D2F0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7D12FCD9-3843-4F65-BCCC-D2B467B421B8}" type="pres">
      <dgm:prSet presAssocID="{7C469798-EC36-425C-B401-0E1AC72D2F09}" presName="spaceRect" presStyleCnt="0"/>
      <dgm:spPr/>
    </dgm:pt>
    <dgm:pt modelId="{D24423C9-6373-4330-9ED0-A23F57D017F2}" type="pres">
      <dgm:prSet presAssocID="{7C469798-EC36-425C-B401-0E1AC72D2F09}" presName="parTx" presStyleLbl="revTx" presStyleIdx="1" presStyleCnt="3">
        <dgm:presLayoutVars>
          <dgm:chMax val="0"/>
          <dgm:chPref val="0"/>
        </dgm:presLayoutVars>
      </dgm:prSet>
      <dgm:spPr/>
    </dgm:pt>
    <dgm:pt modelId="{5724D832-44FC-4762-9495-B351E889A128}" type="pres">
      <dgm:prSet presAssocID="{E6647F66-1DE6-4398-8592-D9B01A18D206}" presName="sibTrans" presStyleCnt="0"/>
      <dgm:spPr/>
    </dgm:pt>
    <dgm:pt modelId="{3160F8AA-2E9B-4410-B0BA-068AB86997FD}" type="pres">
      <dgm:prSet presAssocID="{E2D018F0-252F-40DC-9585-C4460C4A9BED}" presName="compNode" presStyleCnt="0"/>
      <dgm:spPr/>
    </dgm:pt>
    <dgm:pt modelId="{7795209F-7892-438B-AD5B-213681E5E11C}" type="pres">
      <dgm:prSet presAssocID="{E2D018F0-252F-40DC-9585-C4460C4A9BED}" presName="bgRect" presStyleLbl="bgShp" presStyleIdx="2" presStyleCnt="3"/>
      <dgm:spPr/>
    </dgm:pt>
    <dgm:pt modelId="{8EA775BE-F155-4494-AE43-CC44EEE44AD3}" type="pres">
      <dgm:prSet presAssocID="{E2D018F0-252F-40DC-9585-C4460C4A9BE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est scene"/>
        </a:ext>
      </dgm:extLst>
    </dgm:pt>
    <dgm:pt modelId="{CF350439-5F85-4DD1-B33B-8F33CF42EF4C}" type="pres">
      <dgm:prSet presAssocID="{E2D018F0-252F-40DC-9585-C4460C4A9BED}" presName="spaceRect" presStyleCnt="0"/>
      <dgm:spPr/>
    </dgm:pt>
    <dgm:pt modelId="{CB9C3273-4A1E-40A4-AAE8-C4D58987FE2B}" type="pres">
      <dgm:prSet presAssocID="{E2D018F0-252F-40DC-9585-C4460C4A9BE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FC88E27-C291-4679-853F-6B058CC4215E}" srcId="{913CEAFA-FCF6-46AA-83A9-41A8EB72D9F3}" destId="{7C469798-EC36-425C-B401-0E1AC72D2F09}" srcOrd="1" destOrd="0" parTransId="{51962D3C-7D81-47C2-8C45-B2124D751531}" sibTransId="{E6647F66-1DE6-4398-8592-D9B01A18D206}"/>
    <dgm:cxn modelId="{D3AC8B80-F5F0-41DD-9C14-9DB99B757EA0}" srcId="{913CEAFA-FCF6-46AA-83A9-41A8EB72D9F3}" destId="{48D487AD-DBC0-4375-A18E-8BA6194A7AE0}" srcOrd="0" destOrd="0" parTransId="{097CDBD1-CBE6-4A58-96F1-2329F84119EA}" sibTransId="{D827FBE2-344A-4991-9FA7-DDE188F8C546}"/>
    <dgm:cxn modelId="{359BC597-7AC8-466B-94E3-5AEF3BA5203D}" type="presOf" srcId="{913CEAFA-FCF6-46AA-83A9-41A8EB72D9F3}" destId="{7FB4B8A7-5233-4BEE-84F8-6D8944054D44}" srcOrd="0" destOrd="0" presId="urn:microsoft.com/office/officeart/2018/2/layout/IconVerticalSolidList"/>
    <dgm:cxn modelId="{056CE0A1-DDF3-4E55-8D06-B97C68B7DD7D}" srcId="{913CEAFA-FCF6-46AA-83A9-41A8EB72D9F3}" destId="{E2D018F0-252F-40DC-9585-C4460C4A9BED}" srcOrd="2" destOrd="0" parTransId="{B937F2AA-C1F3-49B7-B853-E25A0A57AFE9}" sibTransId="{EE2D3087-2C73-462A-B10C-C60C75FCD284}"/>
    <dgm:cxn modelId="{86581DAA-6FB5-40BB-93CC-DC79EE2B0349}" type="presOf" srcId="{7C469798-EC36-425C-B401-0E1AC72D2F09}" destId="{D24423C9-6373-4330-9ED0-A23F57D017F2}" srcOrd="0" destOrd="0" presId="urn:microsoft.com/office/officeart/2018/2/layout/IconVerticalSolidList"/>
    <dgm:cxn modelId="{F19CDFAE-2E75-47AE-8F71-FFA528424B22}" type="presOf" srcId="{48D487AD-DBC0-4375-A18E-8BA6194A7AE0}" destId="{09F038DA-B3E6-4CC9-A789-A77F1C591F32}" srcOrd="0" destOrd="0" presId="urn:microsoft.com/office/officeart/2018/2/layout/IconVerticalSolidList"/>
    <dgm:cxn modelId="{95068DF5-D7AF-4F75-8843-4E122A59B94C}" type="presOf" srcId="{E2D018F0-252F-40DC-9585-C4460C4A9BED}" destId="{CB9C3273-4A1E-40A4-AAE8-C4D58987FE2B}" srcOrd="0" destOrd="0" presId="urn:microsoft.com/office/officeart/2018/2/layout/IconVerticalSolidList"/>
    <dgm:cxn modelId="{1E6AA563-D0FA-42DE-B80F-AF8D04753B23}" type="presParOf" srcId="{7FB4B8A7-5233-4BEE-84F8-6D8944054D44}" destId="{7F1A9639-4F9D-4EEC-9972-85596FD541EB}" srcOrd="0" destOrd="0" presId="urn:microsoft.com/office/officeart/2018/2/layout/IconVerticalSolidList"/>
    <dgm:cxn modelId="{001B1939-EF0D-47C9-9175-9BDC0AE0A4A2}" type="presParOf" srcId="{7F1A9639-4F9D-4EEC-9972-85596FD541EB}" destId="{F6F075D6-682B-409E-9730-FA902EB29ECE}" srcOrd="0" destOrd="0" presId="urn:microsoft.com/office/officeart/2018/2/layout/IconVerticalSolidList"/>
    <dgm:cxn modelId="{5871C222-52BF-4E87-B5AE-26D306999D5C}" type="presParOf" srcId="{7F1A9639-4F9D-4EEC-9972-85596FD541EB}" destId="{0CEAFDC4-548F-4A25-A27E-F73EBB2D9205}" srcOrd="1" destOrd="0" presId="urn:microsoft.com/office/officeart/2018/2/layout/IconVerticalSolidList"/>
    <dgm:cxn modelId="{F05B12CB-845A-4414-85B5-13D98E232BEC}" type="presParOf" srcId="{7F1A9639-4F9D-4EEC-9972-85596FD541EB}" destId="{0C31AA64-8DD9-4F74-BA83-678B63D173B8}" srcOrd="2" destOrd="0" presId="urn:microsoft.com/office/officeart/2018/2/layout/IconVerticalSolidList"/>
    <dgm:cxn modelId="{A965DBBD-DAE6-4523-A52D-849DAB0026C7}" type="presParOf" srcId="{7F1A9639-4F9D-4EEC-9972-85596FD541EB}" destId="{09F038DA-B3E6-4CC9-A789-A77F1C591F32}" srcOrd="3" destOrd="0" presId="urn:microsoft.com/office/officeart/2018/2/layout/IconVerticalSolidList"/>
    <dgm:cxn modelId="{EDBBD208-9B7B-4568-8F9D-53AB014E2242}" type="presParOf" srcId="{7FB4B8A7-5233-4BEE-84F8-6D8944054D44}" destId="{967CE8AD-B9C0-47F8-8E4E-EE1B398ADE1C}" srcOrd="1" destOrd="0" presId="urn:microsoft.com/office/officeart/2018/2/layout/IconVerticalSolidList"/>
    <dgm:cxn modelId="{E7F5F31B-545A-4CDD-88E3-344FE0149E97}" type="presParOf" srcId="{7FB4B8A7-5233-4BEE-84F8-6D8944054D44}" destId="{6F19306F-CD94-4193-BAFB-1CCB4DB56A41}" srcOrd="2" destOrd="0" presId="urn:microsoft.com/office/officeart/2018/2/layout/IconVerticalSolidList"/>
    <dgm:cxn modelId="{CE72016B-9D73-4184-9839-351735B1D36B}" type="presParOf" srcId="{6F19306F-CD94-4193-BAFB-1CCB4DB56A41}" destId="{DF2B1A24-628C-41C0-A8A8-0653A24B8E53}" srcOrd="0" destOrd="0" presId="urn:microsoft.com/office/officeart/2018/2/layout/IconVerticalSolidList"/>
    <dgm:cxn modelId="{22F919A6-1D50-443B-A7E0-2F93D7B83262}" type="presParOf" srcId="{6F19306F-CD94-4193-BAFB-1CCB4DB56A41}" destId="{9D54E634-DBE5-4E5F-8265-F20D9544243B}" srcOrd="1" destOrd="0" presId="urn:microsoft.com/office/officeart/2018/2/layout/IconVerticalSolidList"/>
    <dgm:cxn modelId="{BF8B13E8-0037-4627-BCAD-C525C661F3FB}" type="presParOf" srcId="{6F19306F-CD94-4193-BAFB-1CCB4DB56A41}" destId="{7D12FCD9-3843-4F65-BCCC-D2B467B421B8}" srcOrd="2" destOrd="0" presId="urn:microsoft.com/office/officeart/2018/2/layout/IconVerticalSolidList"/>
    <dgm:cxn modelId="{F6AB4C14-6DF5-46D0-94BE-F83105AB7A45}" type="presParOf" srcId="{6F19306F-CD94-4193-BAFB-1CCB4DB56A41}" destId="{D24423C9-6373-4330-9ED0-A23F57D017F2}" srcOrd="3" destOrd="0" presId="urn:microsoft.com/office/officeart/2018/2/layout/IconVerticalSolidList"/>
    <dgm:cxn modelId="{081618DB-359E-4359-A414-61959E06981C}" type="presParOf" srcId="{7FB4B8A7-5233-4BEE-84F8-6D8944054D44}" destId="{5724D832-44FC-4762-9495-B351E889A128}" srcOrd="3" destOrd="0" presId="urn:microsoft.com/office/officeart/2018/2/layout/IconVerticalSolidList"/>
    <dgm:cxn modelId="{26908079-BA82-4CF5-9CC1-FCE92C384287}" type="presParOf" srcId="{7FB4B8A7-5233-4BEE-84F8-6D8944054D44}" destId="{3160F8AA-2E9B-4410-B0BA-068AB86997FD}" srcOrd="4" destOrd="0" presId="urn:microsoft.com/office/officeart/2018/2/layout/IconVerticalSolidList"/>
    <dgm:cxn modelId="{9D8EB650-7629-4F6E-B15F-70D5C07C9C96}" type="presParOf" srcId="{3160F8AA-2E9B-4410-B0BA-068AB86997FD}" destId="{7795209F-7892-438B-AD5B-213681E5E11C}" srcOrd="0" destOrd="0" presId="urn:microsoft.com/office/officeart/2018/2/layout/IconVerticalSolidList"/>
    <dgm:cxn modelId="{A503263E-8458-468A-BB39-D74D029173CD}" type="presParOf" srcId="{3160F8AA-2E9B-4410-B0BA-068AB86997FD}" destId="{8EA775BE-F155-4494-AE43-CC44EEE44AD3}" srcOrd="1" destOrd="0" presId="urn:microsoft.com/office/officeart/2018/2/layout/IconVerticalSolidList"/>
    <dgm:cxn modelId="{93CAC836-D7A9-4A1E-A8DA-6E8501FA0578}" type="presParOf" srcId="{3160F8AA-2E9B-4410-B0BA-068AB86997FD}" destId="{CF350439-5F85-4DD1-B33B-8F33CF42EF4C}" srcOrd="2" destOrd="0" presId="urn:microsoft.com/office/officeart/2018/2/layout/IconVerticalSolidList"/>
    <dgm:cxn modelId="{2C7A7E37-2DF2-4990-9CA0-89B112D4ADFD}" type="presParOf" srcId="{3160F8AA-2E9B-4410-B0BA-068AB86997FD}" destId="{CB9C3273-4A1E-40A4-AAE8-C4D58987FE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08541-D49D-409F-8017-AB621862D8F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A218D81-E548-40D1-9827-039E1FD5351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Het wordt warmer</a:t>
          </a:r>
          <a:endParaRPr lang="en-US"/>
        </a:p>
      </dgm:t>
    </dgm:pt>
    <dgm:pt modelId="{6A7CDCAA-EB4E-445D-9B8F-A639FE1D592B}" type="parTrans" cxnId="{C0B374AC-9E9D-411D-A634-63F1437DE9E2}">
      <dgm:prSet/>
      <dgm:spPr/>
      <dgm:t>
        <a:bodyPr/>
        <a:lstStyle/>
        <a:p>
          <a:endParaRPr lang="en-US"/>
        </a:p>
      </dgm:t>
    </dgm:pt>
    <dgm:pt modelId="{86AD172C-3479-414F-8C4F-C069CB1A5B26}" type="sibTrans" cxnId="{C0B374AC-9E9D-411D-A634-63F1437DE9E2}">
      <dgm:prSet/>
      <dgm:spPr/>
      <dgm:t>
        <a:bodyPr/>
        <a:lstStyle/>
        <a:p>
          <a:endParaRPr lang="en-US"/>
        </a:p>
      </dgm:t>
    </dgm:pt>
    <dgm:pt modelId="{2EC7C9CE-F528-45EC-9354-3125226E71E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De zeespiegel stijgt</a:t>
          </a:r>
          <a:endParaRPr lang="en-US" dirty="0"/>
        </a:p>
      </dgm:t>
    </dgm:pt>
    <dgm:pt modelId="{ECCC3516-2B92-4FEA-930B-5EB6C32AFF64}" type="parTrans" cxnId="{EB2EF06C-B2D9-4AAB-8DE8-B0CC4DFBA0B0}">
      <dgm:prSet/>
      <dgm:spPr/>
      <dgm:t>
        <a:bodyPr/>
        <a:lstStyle/>
        <a:p>
          <a:endParaRPr lang="en-US"/>
        </a:p>
      </dgm:t>
    </dgm:pt>
    <dgm:pt modelId="{9D269519-B650-4FBE-8676-650CB29AB029}" type="sibTrans" cxnId="{EB2EF06C-B2D9-4AAB-8DE8-B0CC4DFBA0B0}">
      <dgm:prSet/>
      <dgm:spPr/>
      <dgm:t>
        <a:bodyPr/>
        <a:lstStyle/>
        <a:p>
          <a:endParaRPr lang="en-US"/>
        </a:p>
      </dgm:t>
    </dgm:pt>
    <dgm:pt modelId="{7C86FC10-AF34-44A7-8119-28AAAF46D732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Het weer wordt extremer</a:t>
          </a:r>
          <a:endParaRPr lang="en-US"/>
        </a:p>
      </dgm:t>
    </dgm:pt>
    <dgm:pt modelId="{40324BAB-7DED-40C9-902E-859A0652BB6C}" type="parTrans" cxnId="{3F5FB9EA-81CF-451A-B9E7-5B0353CA5357}">
      <dgm:prSet/>
      <dgm:spPr/>
      <dgm:t>
        <a:bodyPr/>
        <a:lstStyle/>
        <a:p>
          <a:endParaRPr lang="en-US"/>
        </a:p>
      </dgm:t>
    </dgm:pt>
    <dgm:pt modelId="{D44F1E46-0B77-44E7-A434-54A353DC8E1F}" type="sibTrans" cxnId="{3F5FB9EA-81CF-451A-B9E7-5B0353CA5357}">
      <dgm:prSet/>
      <dgm:spPr/>
      <dgm:t>
        <a:bodyPr/>
        <a:lstStyle/>
        <a:p>
          <a:endParaRPr lang="en-US"/>
        </a:p>
      </dgm:t>
    </dgm:pt>
    <dgm:pt modelId="{336AB001-3B9A-499C-BAEA-9E6EE583AE4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Meer kans op overstromingen</a:t>
          </a:r>
          <a:endParaRPr lang="en-US"/>
        </a:p>
      </dgm:t>
    </dgm:pt>
    <dgm:pt modelId="{4A3EAF1A-A6B1-4017-B6AD-5345025AA72A}" type="parTrans" cxnId="{101880E9-385C-4314-A4BB-30FD4435D236}">
      <dgm:prSet/>
      <dgm:spPr/>
      <dgm:t>
        <a:bodyPr/>
        <a:lstStyle/>
        <a:p>
          <a:endParaRPr lang="en-US"/>
        </a:p>
      </dgm:t>
    </dgm:pt>
    <dgm:pt modelId="{D200855E-E50A-4781-A045-C6DD8D9BD5DC}" type="sibTrans" cxnId="{101880E9-385C-4314-A4BB-30FD4435D236}">
      <dgm:prSet/>
      <dgm:spPr/>
      <dgm:t>
        <a:bodyPr/>
        <a:lstStyle/>
        <a:p>
          <a:endParaRPr lang="en-US"/>
        </a:p>
      </dgm:t>
    </dgm:pt>
    <dgm:pt modelId="{DCFDDD66-85B2-4A45-8147-F6A6C7E2A220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De natuur verandert </a:t>
          </a:r>
          <a:endParaRPr lang="en-US"/>
        </a:p>
      </dgm:t>
    </dgm:pt>
    <dgm:pt modelId="{23EE65F7-6405-4570-BDBD-9D26AC81B301}" type="parTrans" cxnId="{62A65845-BE64-45CB-97F6-BDC0C2F915EA}">
      <dgm:prSet/>
      <dgm:spPr/>
      <dgm:t>
        <a:bodyPr/>
        <a:lstStyle/>
        <a:p>
          <a:endParaRPr lang="en-US"/>
        </a:p>
      </dgm:t>
    </dgm:pt>
    <dgm:pt modelId="{51DD1E20-FF23-4A89-8DB6-D85D4AC76436}" type="sibTrans" cxnId="{62A65845-BE64-45CB-97F6-BDC0C2F915EA}">
      <dgm:prSet/>
      <dgm:spPr/>
      <dgm:t>
        <a:bodyPr/>
        <a:lstStyle/>
        <a:p>
          <a:endParaRPr lang="en-US"/>
        </a:p>
      </dgm:t>
    </dgm:pt>
    <dgm:pt modelId="{2B7BF9E6-E08C-4CBA-AC7C-F83767F8E8B1}" type="pres">
      <dgm:prSet presAssocID="{CEB08541-D49D-409F-8017-AB621862D8FE}" presName="root" presStyleCnt="0">
        <dgm:presLayoutVars>
          <dgm:dir/>
          <dgm:resizeHandles val="exact"/>
        </dgm:presLayoutVars>
      </dgm:prSet>
      <dgm:spPr/>
    </dgm:pt>
    <dgm:pt modelId="{A4D45EF8-7FB4-4DF2-9090-13DA5E7084A4}" type="pres">
      <dgm:prSet presAssocID="{2A218D81-E548-40D1-9827-039E1FD5351C}" presName="compNode" presStyleCnt="0"/>
      <dgm:spPr/>
    </dgm:pt>
    <dgm:pt modelId="{BDDE5127-A72D-4EB0-B277-650F6D0E407F}" type="pres">
      <dgm:prSet presAssocID="{2A218D81-E548-40D1-9827-039E1FD5351C}" presName="bgRect" presStyleLbl="bgShp" presStyleIdx="0" presStyleCnt="5"/>
      <dgm:spPr/>
    </dgm:pt>
    <dgm:pt modelId="{B7A4B144-B477-4D5F-A2F0-38478D14337D}" type="pres">
      <dgm:prSet presAssocID="{2A218D81-E548-40D1-9827-039E1FD5351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C1791DA8-1611-4533-AF09-5B289916BE33}" type="pres">
      <dgm:prSet presAssocID="{2A218D81-E548-40D1-9827-039E1FD5351C}" presName="spaceRect" presStyleCnt="0"/>
      <dgm:spPr/>
    </dgm:pt>
    <dgm:pt modelId="{40D403B9-389D-4F9B-87F6-C2F1DD7EE5F8}" type="pres">
      <dgm:prSet presAssocID="{2A218D81-E548-40D1-9827-039E1FD5351C}" presName="parTx" presStyleLbl="revTx" presStyleIdx="0" presStyleCnt="5">
        <dgm:presLayoutVars>
          <dgm:chMax val="0"/>
          <dgm:chPref val="0"/>
        </dgm:presLayoutVars>
      </dgm:prSet>
      <dgm:spPr/>
    </dgm:pt>
    <dgm:pt modelId="{63596D85-713F-43B6-8D01-A7AF11D3BF46}" type="pres">
      <dgm:prSet presAssocID="{86AD172C-3479-414F-8C4F-C069CB1A5B26}" presName="sibTrans" presStyleCnt="0"/>
      <dgm:spPr/>
    </dgm:pt>
    <dgm:pt modelId="{BA1BC389-533B-4C30-94AE-089E56FD28CE}" type="pres">
      <dgm:prSet presAssocID="{2EC7C9CE-F528-45EC-9354-3125226E71E4}" presName="compNode" presStyleCnt="0"/>
      <dgm:spPr/>
    </dgm:pt>
    <dgm:pt modelId="{274BF519-FC1D-447A-9765-7BF040AE4CE1}" type="pres">
      <dgm:prSet presAssocID="{2EC7C9CE-F528-45EC-9354-3125226E71E4}" presName="bgRect" presStyleLbl="bgShp" presStyleIdx="1" presStyleCnt="5"/>
      <dgm:spPr/>
    </dgm:pt>
    <dgm:pt modelId="{7C2CA4F3-727A-4D7D-B390-1799B0503D12}" type="pres">
      <dgm:prSet presAssocID="{2EC7C9CE-F528-45EC-9354-3125226E71E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k"/>
        </a:ext>
      </dgm:extLst>
    </dgm:pt>
    <dgm:pt modelId="{17A31771-2B1A-488D-9CD5-A2892BA4131A}" type="pres">
      <dgm:prSet presAssocID="{2EC7C9CE-F528-45EC-9354-3125226E71E4}" presName="spaceRect" presStyleCnt="0"/>
      <dgm:spPr/>
    </dgm:pt>
    <dgm:pt modelId="{ECAF54A1-423F-4641-A17F-DA7D93E47689}" type="pres">
      <dgm:prSet presAssocID="{2EC7C9CE-F528-45EC-9354-3125226E71E4}" presName="parTx" presStyleLbl="revTx" presStyleIdx="1" presStyleCnt="5">
        <dgm:presLayoutVars>
          <dgm:chMax val="0"/>
          <dgm:chPref val="0"/>
        </dgm:presLayoutVars>
      </dgm:prSet>
      <dgm:spPr/>
    </dgm:pt>
    <dgm:pt modelId="{ADF4327F-ED46-4879-85AF-42DEA43DABF0}" type="pres">
      <dgm:prSet presAssocID="{9D269519-B650-4FBE-8676-650CB29AB029}" presName="sibTrans" presStyleCnt="0"/>
      <dgm:spPr/>
    </dgm:pt>
    <dgm:pt modelId="{98B46AAD-B6A0-4109-B447-B57089051383}" type="pres">
      <dgm:prSet presAssocID="{7C86FC10-AF34-44A7-8119-28AAAF46D732}" presName="compNode" presStyleCnt="0"/>
      <dgm:spPr/>
    </dgm:pt>
    <dgm:pt modelId="{3AFEAB8A-6FD4-4E50-A4F1-69868841B782}" type="pres">
      <dgm:prSet presAssocID="{7C86FC10-AF34-44A7-8119-28AAAF46D732}" presName="bgRect" presStyleLbl="bgShp" presStyleIdx="2" presStyleCnt="5"/>
      <dgm:spPr/>
    </dgm:pt>
    <dgm:pt modelId="{62976930-042D-43C3-B6A1-273C47B1E621}" type="pres">
      <dgm:prSet presAssocID="{7C86FC10-AF34-44A7-8119-28AAAF46D73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bow"/>
        </a:ext>
      </dgm:extLst>
    </dgm:pt>
    <dgm:pt modelId="{830C2BB7-12DF-437C-A1BE-717AFDEB9708}" type="pres">
      <dgm:prSet presAssocID="{7C86FC10-AF34-44A7-8119-28AAAF46D732}" presName="spaceRect" presStyleCnt="0"/>
      <dgm:spPr/>
    </dgm:pt>
    <dgm:pt modelId="{1EAF98C3-6E89-447C-B308-43D2DE3809B6}" type="pres">
      <dgm:prSet presAssocID="{7C86FC10-AF34-44A7-8119-28AAAF46D732}" presName="parTx" presStyleLbl="revTx" presStyleIdx="2" presStyleCnt="5">
        <dgm:presLayoutVars>
          <dgm:chMax val="0"/>
          <dgm:chPref val="0"/>
        </dgm:presLayoutVars>
      </dgm:prSet>
      <dgm:spPr/>
    </dgm:pt>
    <dgm:pt modelId="{344399CE-ACB7-42CD-873D-AD935FF3C1C6}" type="pres">
      <dgm:prSet presAssocID="{D44F1E46-0B77-44E7-A434-54A353DC8E1F}" presName="sibTrans" presStyleCnt="0"/>
      <dgm:spPr/>
    </dgm:pt>
    <dgm:pt modelId="{43815247-3125-4390-99C6-3BDF9C83ABB3}" type="pres">
      <dgm:prSet presAssocID="{336AB001-3B9A-499C-BAEA-9E6EE583AE4C}" presName="compNode" presStyleCnt="0"/>
      <dgm:spPr/>
    </dgm:pt>
    <dgm:pt modelId="{E8752E21-3AE6-49F6-B2CE-91E34479DFF5}" type="pres">
      <dgm:prSet presAssocID="{336AB001-3B9A-499C-BAEA-9E6EE583AE4C}" presName="bgRect" presStyleLbl="bgShp" presStyleIdx="3" presStyleCnt="5"/>
      <dgm:spPr/>
    </dgm:pt>
    <dgm:pt modelId="{6C094E6D-3C5E-4500-8E9F-430044E10611}" type="pres">
      <dgm:prSet presAssocID="{336AB001-3B9A-499C-BAEA-9E6EE583AE4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"/>
        </a:ext>
      </dgm:extLst>
    </dgm:pt>
    <dgm:pt modelId="{8F036360-23AE-4D2D-9D01-D016AB9B8A6A}" type="pres">
      <dgm:prSet presAssocID="{336AB001-3B9A-499C-BAEA-9E6EE583AE4C}" presName="spaceRect" presStyleCnt="0"/>
      <dgm:spPr/>
    </dgm:pt>
    <dgm:pt modelId="{FA10BBAB-C5F3-4AB1-A2F5-06EE760758A7}" type="pres">
      <dgm:prSet presAssocID="{336AB001-3B9A-499C-BAEA-9E6EE583AE4C}" presName="parTx" presStyleLbl="revTx" presStyleIdx="3" presStyleCnt="5">
        <dgm:presLayoutVars>
          <dgm:chMax val="0"/>
          <dgm:chPref val="0"/>
        </dgm:presLayoutVars>
      </dgm:prSet>
      <dgm:spPr/>
    </dgm:pt>
    <dgm:pt modelId="{FAD2F4DE-559C-4212-BD69-8F557A8A98D7}" type="pres">
      <dgm:prSet presAssocID="{D200855E-E50A-4781-A045-C6DD8D9BD5DC}" presName="sibTrans" presStyleCnt="0"/>
      <dgm:spPr/>
    </dgm:pt>
    <dgm:pt modelId="{0DB40CB9-1BD7-44A0-9C5C-3907EEAC53BF}" type="pres">
      <dgm:prSet presAssocID="{DCFDDD66-85B2-4A45-8147-F6A6C7E2A220}" presName="compNode" presStyleCnt="0"/>
      <dgm:spPr/>
    </dgm:pt>
    <dgm:pt modelId="{1E808C2C-7AE4-4829-A291-570E6EFABE18}" type="pres">
      <dgm:prSet presAssocID="{DCFDDD66-85B2-4A45-8147-F6A6C7E2A220}" presName="bgRect" presStyleLbl="bgShp" presStyleIdx="4" presStyleCnt="5"/>
      <dgm:spPr/>
    </dgm:pt>
    <dgm:pt modelId="{DB12B10A-2A44-4141-A5B2-05D047D5B8C3}" type="pres">
      <dgm:prSet presAssocID="{DCFDDD66-85B2-4A45-8147-F6A6C7E2A22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corn"/>
        </a:ext>
      </dgm:extLst>
    </dgm:pt>
    <dgm:pt modelId="{8870B6EE-4702-4244-9DBD-716F63AB3404}" type="pres">
      <dgm:prSet presAssocID="{DCFDDD66-85B2-4A45-8147-F6A6C7E2A220}" presName="spaceRect" presStyleCnt="0"/>
      <dgm:spPr/>
    </dgm:pt>
    <dgm:pt modelId="{9FFDAD3A-68EC-4E84-9FDA-53DAB987B716}" type="pres">
      <dgm:prSet presAssocID="{DCFDDD66-85B2-4A45-8147-F6A6C7E2A22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AA76C62-67C0-4ECF-A66F-061D50005710}" type="presOf" srcId="{7C86FC10-AF34-44A7-8119-28AAAF46D732}" destId="{1EAF98C3-6E89-447C-B308-43D2DE3809B6}" srcOrd="0" destOrd="0" presId="urn:microsoft.com/office/officeart/2018/2/layout/IconVerticalSolidList"/>
    <dgm:cxn modelId="{62A65845-BE64-45CB-97F6-BDC0C2F915EA}" srcId="{CEB08541-D49D-409F-8017-AB621862D8FE}" destId="{DCFDDD66-85B2-4A45-8147-F6A6C7E2A220}" srcOrd="4" destOrd="0" parTransId="{23EE65F7-6405-4570-BDBD-9D26AC81B301}" sibTransId="{51DD1E20-FF23-4A89-8DB6-D85D4AC76436}"/>
    <dgm:cxn modelId="{EB2EF06C-B2D9-4AAB-8DE8-B0CC4DFBA0B0}" srcId="{CEB08541-D49D-409F-8017-AB621862D8FE}" destId="{2EC7C9CE-F528-45EC-9354-3125226E71E4}" srcOrd="1" destOrd="0" parTransId="{ECCC3516-2B92-4FEA-930B-5EB6C32AFF64}" sibTransId="{9D269519-B650-4FBE-8676-650CB29AB029}"/>
    <dgm:cxn modelId="{87CEE0A5-F27B-4169-B4BC-5BA0F6C4D7FB}" type="presOf" srcId="{2EC7C9CE-F528-45EC-9354-3125226E71E4}" destId="{ECAF54A1-423F-4641-A17F-DA7D93E47689}" srcOrd="0" destOrd="0" presId="urn:microsoft.com/office/officeart/2018/2/layout/IconVerticalSolidList"/>
    <dgm:cxn modelId="{C0B374AC-9E9D-411D-A634-63F1437DE9E2}" srcId="{CEB08541-D49D-409F-8017-AB621862D8FE}" destId="{2A218D81-E548-40D1-9827-039E1FD5351C}" srcOrd="0" destOrd="0" parTransId="{6A7CDCAA-EB4E-445D-9B8F-A639FE1D592B}" sibTransId="{86AD172C-3479-414F-8C4F-C069CB1A5B26}"/>
    <dgm:cxn modelId="{6EBD72AE-EEA4-482F-B1A7-C06EE611484E}" type="presOf" srcId="{2A218D81-E548-40D1-9827-039E1FD5351C}" destId="{40D403B9-389D-4F9B-87F6-C2F1DD7EE5F8}" srcOrd="0" destOrd="0" presId="urn:microsoft.com/office/officeart/2018/2/layout/IconVerticalSolidList"/>
    <dgm:cxn modelId="{04BA35D3-B44A-47C4-B842-D92EEF1491D8}" type="presOf" srcId="{336AB001-3B9A-499C-BAEA-9E6EE583AE4C}" destId="{FA10BBAB-C5F3-4AB1-A2F5-06EE760758A7}" srcOrd="0" destOrd="0" presId="urn:microsoft.com/office/officeart/2018/2/layout/IconVerticalSolidList"/>
    <dgm:cxn modelId="{C9C04DDA-67AE-4B44-B150-30DD864F18BE}" type="presOf" srcId="{CEB08541-D49D-409F-8017-AB621862D8FE}" destId="{2B7BF9E6-E08C-4CBA-AC7C-F83767F8E8B1}" srcOrd="0" destOrd="0" presId="urn:microsoft.com/office/officeart/2018/2/layout/IconVerticalSolidList"/>
    <dgm:cxn modelId="{101880E9-385C-4314-A4BB-30FD4435D236}" srcId="{CEB08541-D49D-409F-8017-AB621862D8FE}" destId="{336AB001-3B9A-499C-BAEA-9E6EE583AE4C}" srcOrd="3" destOrd="0" parTransId="{4A3EAF1A-A6B1-4017-B6AD-5345025AA72A}" sibTransId="{D200855E-E50A-4781-A045-C6DD8D9BD5DC}"/>
    <dgm:cxn modelId="{3F5FB9EA-81CF-451A-B9E7-5B0353CA5357}" srcId="{CEB08541-D49D-409F-8017-AB621862D8FE}" destId="{7C86FC10-AF34-44A7-8119-28AAAF46D732}" srcOrd="2" destOrd="0" parTransId="{40324BAB-7DED-40C9-902E-859A0652BB6C}" sibTransId="{D44F1E46-0B77-44E7-A434-54A353DC8E1F}"/>
    <dgm:cxn modelId="{6366FDFD-6699-42AF-AC20-E599BBFB3863}" type="presOf" srcId="{DCFDDD66-85B2-4A45-8147-F6A6C7E2A220}" destId="{9FFDAD3A-68EC-4E84-9FDA-53DAB987B716}" srcOrd="0" destOrd="0" presId="urn:microsoft.com/office/officeart/2018/2/layout/IconVerticalSolidList"/>
    <dgm:cxn modelId="{A14148BF-8D53-49AF-BC47-89A74C1F1AB5}" type="presParOf" srcId="{2B7BF9E6-E08C-4CBA-AC7C-F83767F8E8B1}" destId="{A4D45EF8-7FB4-4DF2-9090-13DA5E7084A4}" srcOrd="0" destOrd="0" presId="urn:microsoft.com/office/officeart/2018/2/layout/IconVerticalSolidList"/>
    <dgm:cxn modelId="{64C92EC4-2802-42C7-936D-AC3A529CB12C}" type="presParOf" srcId="{A4D45EF8-7FB4-4DF2-9090-13DA5E7084A4}" destId="{BDDE5127-A72D-4EB0-B277-650F6D0E407F}" srcOrd="0" destOrd="0" presId="urn:microsoft.com/office/officeart/2018/2/layout/IconVerticalSolidList"/>
    <dgm:cxn modelId="{2EAFFBCD-C246-4612-B500-68E38FFB2A9D}" type="presParOf" srcId="{A4D45EF8-7FB4-4DF2-9090-13DA5E7084A4}" destId="{B7A4B144-B477-4D5F-A2F0-38478D14337D}" srcOrd="1" destOrd="0" presId="urn:microsoft.com/office/officeart/2018/2/layout/IconVerticalSolidList"/>
    <dgm:cxn modelId="{0347FE35-9511-4B61-B80C-EC49B1344B5E}" type="presParOf" srcId="{A4D45EF8-7FB4-4DF2-9090-13DA5E7084A4}" destId="{C1791DA8-1611-4533-AF09-5B289916BE33}" srcOrd="2" destOrd="0" presId="urn:microsoft.com/office/officeart/2018/2/layout/IconVerticalSolidList"/>
    <dgm:cxn modelId="{18465517-D7CC-44B5-AB29-C8BB419D39EF}" type="presParOf" srcId="{A4D45EF8-7FB4-4DF2-9090-13DA5E7084A4}" destId="{40D403B9-389D-4F9B-87F6-C2F1DD7EE5F8}" srcOrd="3" destOrd="0" presId="urn:microsoft.com/office/officeart/2018/2/layout/IconVerticalSolidList"/>
    <dgm:cxn modelId="{9FF07B9D-8494-4D62-BACD-5C9AA0290464}" type="presParOf" srcId="{2B7BF9E6-E08C-4CBA-AC7C-F83767F8E8B1}" destId="{63596D85-713F-43B6-8D01-A7AF11D3BF46}" srcOrd="1" destOrd="0" presId="urn:microsoft.com/office/officeart/2018/2/layout/IconVerticalSolidList"/>
    <dgm:cxn modelId="{FFD8ED6C-7DFC-4B50-856F-1E6D48F42469}" type="presParOf" srcId="{2B7BF9E6-E08C-4CBA-AC7C-F83767F8E8B1}" destId="{BA1BC389-533B-4C30-94AE-089E56FD28CE}" srcOrd="2" destOrd="0" presId="urn:microsoft.com/office/officeart/2018/2/layout/IconVerticalSolidList"/>
    <dgm:cxn modelId="{842A9ADE-C911-44D6-8B22-3ACAB8470FB4}" type="presParOf" srcId="{BA1BC389-533B-4C30-94AE-089E56FD28CE}" destId="{274BF519-FC1D-447A-9765-7BF040AE4CE1}" srcOrd="0" destOrd="0" presId="urn:microsoft.com/office/officeart/2018/2/layout/IconVerticalSolidList"/>
    <dgm:cxn modelId="{3AE3B918-579D-47C8-A0BA-21D5050C7C84}" type="presParOf" srcId="{BA1BC389-533B-4C30-94AE-089E56FD28CE}" destId="{7C2CA4F3-727A-4D7D-B390-1799B0503D12}" srcOrd="1" destOrd="0" presId="urn:microsoft.com/office/officeart/2018/2/layout/IconVerticalSolidList"/>
    <dgm:cxn modelId="{E1DFC83E-1D5A-4336-BC06-6D0B6606E0F9}" type="presParOf" srcId="{BA1BC389-533B-4C30-94AE-089E56FD28CE}" destId="{17A31771-2B1A-488D-9CD5-A2892BA4131A}" srcOrd="2" destOrd="0" presId="urn:microsoft.com/office/officeart/2018/2/layout/IconVerticalSolidList"/>
    <dgm:cxn modelId="{5F1E6EEC-87EC-46A7-9E9D-E7FD5877BC3B}" type="presParOf" srcId="{BA1BC389-533B-4C30-94AE-089E56FD28CE}" destId="{ECAF54A1-423F-4641-A17F-DA7D93E47689}" srcOrd="3" destOrd="0" presId="urn:microsoft.com/office/officeart/2018/2/layout/IconVerticalSolidList"/>
    <dgm:cxn modelId="{59A89323-5CCA-4412-9AD2-67E99BDE5B5F}" type="presParOf" srcId="{2B7BF9E6-E08C-4CBA-AC7C-F83767F8E8B1}" destId="{ADF4327F-ED46-4879-85AF-42DEA43DABF0}" srcOrd="3" destOrd="0" presId="urn:microsoft.com/office/officeart/2018/2/layout/IconVerticalSolidList"/>
    <dgm:cxn modelId="{9A4BEE93-316A-4C5F-B657-6C3A8854A270}" type="presParOf" srcId="{2B7BF9E6-E08C-4CBA-AC7C-F83767F8E8B1}" destId="{98B46AAD-B6A0-4109-B447-B57089051383}" srcOrd="4" destOrd="0" presId="urn:microsoft.com/office/officeart/2018/2/layout/IconVerticalSolidList"/>
    <dgm:cxn modelId="{B5FBDF15-3684-4CC9-84D7-08191955684E}" type="presParOf" srcId="{98B46AAD-B6A0-4109-B447-B57089051383}" destId="{3AFEAB8A-6FD4-4E50-A4F1-69868841B782}" srcOrd="0" destOrd="0" presId="urn:microsoft.com/office/officeart/2018/2/layout/IconVerticalSolidList"/>
    <dgm:cxn modelId="{061618EA-ED3B-41D6-ABE1-5A23FACF88FC}" type="presParOf" srcId="{98B46AAD-B6A0-4109-B447-B57089051383}" destId="{62976930-042D-43C3-B6A1-273C47B1E621}" srcOrd="1" destOrd="0" presId="urn:microsoft.com/office/officeart/2018/2/layout/IconVerticalSolidList"/>
    <dgm:cxn modelId="{F7FCE7CE-A26D-4CF3-8284-729853266317}" type="presParOf" srcId="{98B46AAD-B6A0-4109-B447-B57089051383}" destId="{830C2BB7-12DF-437C-A1BE-717AFDEB9708}" srcOrd="2" destOrd="0" presId="urn:microsoft.com/office/officeart/2018/2/layout/IconVerticalSolidList"/>
    <dgm:cxn modelId="{6CEFA297-A935-4D58-B2FF-07854D76860E}" type="presParOf" srcId="{98B46AAD-B6A0-4109-B447-B57089051383}" destId="{1EAF98C3-6E89-447C-B308-43D2DE3809B6}" srcOrd="3" destOrd="0" presId="urn:microsoft.com/office/officeart/2018/2/layout/IconVerticalSolidList"/>
    <dgm:cxn modelId="{3102DB8B-FE04-445B-BB01-1CB53C49C53C}" type="presParOf" srcId="{2B7BF9E6-E08C-4CBA-AC7C-F83767F8E8B1}" destId="{344399CE-ACB7-42CD-873D-AD935FF3C1C6}" srcOrd="5" destOrd="0" presId="urn:microsoft.com/office/officeart/2018/2/layout/IconVerticalSolidList"/>
    <dgm:cxn modelId="{1BD30173-FF28-4EF5-B88A-DE010B9324B0}" type="presParOf" srcId="{2B7BF9E6-E08C-4CBA-AC7C-F83767F8E8B1}" destId="{43815247-3125-4390-99C6-3BDF9C83ABB3}" srcOrd="6" destOrd="0" presId="urn:microsoft.com/office/officeart/2018/2/layout/IconVerticalSolidList"/>
    <dgm:cxn modelId="{F7312313-99CE-409A-A25F-560BFC6A8D18}" type="presParOf" srcId="{43815247-3125-4390-99C6-3BDF9C83ABB3}" destId="{E8752E21-3AE6-49F6-B2CE-91E34479DFF5}" srcOrd="0" destOrd="0" presId="urn:microsoft.com/office/officeart/2018/2/layout/IconVerticalSolidList"/>
    <dgm:cxn modelId="{1A4F641D-A774-4198-BE80-9F4A020CDF52}" type="presParOf" srcId="{43815247-3125-4390-99C6-3BDF9C83ABB3}" destId="{6C094E6D-3C5E-4500-8E9F-430044E10611}" srcOrd="1" destOrd="0" presId="urn:microsoft.com/office/officeart/2018/2/layout/IconVerticalSolidList"/>
    <dgm:cxn modelId="{24FA5EF1-7027-417E-A9A6-4F6E942A0CC3}" type="presParOf" srcId="{43815247-3125-4390-99C6-3BDF9C83ABB3}" destId="{8F036360-23AE-4D2D-9D01-D016AB9B8A6A}" srcOrd="2" destOrd="0" presId="urn:microsoft.com/office/officeart/2018/2/layout/IconVerticalSolidList"/>
    <dgm:cxn modelId="{2AF4EEAC-FCA6-4A4E-AC34-47710C774931}" type="presParOf" srcId="{43815247-3125-4390-99C6-3BDF9C83ABB3}" destId="{FA10BBAB-C5F3-4AB1-A2F5-06EE760758A7}" srcOrd="3" destOrd="0" presId="urn:microsoft.com/office/officeart/2018/2/layout/IconVerticalSolidList"/>
    <dgm:cxn modelId="{C6AC0C10-B147-45B4-A4E5-7C0F7DC36B83}" type="presParOf" srcId="{2B7BF9E6-E08C-4CBA-AC7C-F83767F8E8B1}" destId="{FAD2F4DE-559C-4212-BD69-8F557A8A98D7}" srcOrd="7" destOrd="0" presId="urn:microsoft.com/office/officeart/2018/2/layout/IconVerticalSolidList"/>
    <dgm:cxn modelId="{55FD0069-CFF7-495E-A09D-02DE5347F030}" type="presParOf" srcId="{2B7BF9E6-E08C-4CBA-AC7C-F83767F8E8B1}" destId="{0DB40CB9-1BD7-44A0-9C5C-3907EEAC53BF}" srcOrd="8" destOrd="0" presId="urn:microsoft.com/office/officeart/2018/2/layout/IconVerticalSolidList"/>
    <dgm:cxn modelId="{A91B6BCD-41F0-4FB4-8406-ECC2DC3D6345}" type="presParOf" srcId="{0DB40CB9-1BD7-44A0-9C5C-3907EEAC53BF}" destId="{1E808C2C-7AE4-4829-A291-570E6EFABE18}" srcOrd="0" destOrd="0" presId="urn:microsoft.com/office/officeart/2018/2/layout/IconVerticalSolidList"/>
    <dgm:cxn modelId="{A11FD155-D86B-4AF9-A944-589349CC5C13}" type="presParOf" srcId="{0DB40CB9-1BD7-44A0-9C5C-3907EEAC53BF}" destId="{DB12B10A-2A44-4141-A5B2-05D047D5B8C3}" srcOrd="1" destOrd="0" presId="urn:microsoft.com/office/officeart/2018/2/layout/IconVerticalSolidList"/>
    <dgm:cxn modelId="{984580C3-DD6A-47A5-87F2-BE827945BE7B}" type="presParOf" srcId="{0DB40CB9-1BD7-44A0-9C5C-3907EEAC53BF}" destId="{8870B6EE-4702-4244-9DBD-716F63AB3404}" srcOrd="2" destOrd="0" presId="urn:microsoft.com/office/officeart/2018/2/layout/IconVerticalSolidList"/>
    <dgm:cxn modelId="{7B8D9471-251C-4685-AD2E-5C071CDFE40E}" type="presParOf" srcId="{0DB40CB9-1BD7-44A0-9C5C-3907EEAC53BF}" destId="{9FFDAD3A-68EC-4E84-9FDA-53DAB987B71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FDFAA7-424D-4BC4-A03C-F947023AAE2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03DD79C-178A-4D46-9F63-EC7E119CE0F0}">
      <dgm:prSet/>
      <dgm:spPr/>
      <dgm:t>
        <a:bodyPr/>
        <a:lstStyle/>
        <a:p>
          <a:r>
            <a:rPr lang="nl-NL"/>
            <a:t>De hoeveelheid broeikasgas die jouw huishouden uitstoot</a:t>
          </a:r>
          <a:endParaRPr lang="en-US"/>
        </a:p>
      </dgm:t>
    </dgm:pt>
    <dgm:pt modelId="{66C44249-1241-46F0-B4BB-CA72534370DC}" type="parTrans" cxnId="{193F307F-B6BC-4718-B96F-73347D36B0CC}">
      <dgm:prSet/>
      <dgm:spPr/>
      <dgm:t>
        <a:bodyPr/>
        <a:lstStyle/>
        <a:p>
          <a:endParaRPr lang="en-US"/>
        </a:p>
      </dgm:t>
    </dgm:pt>
    <dgm:pt modelId="{1947B4DC-8938-4326-B96E-07EE5851EC70}" type="sibTrans" cxnId="{193F307F-B6BC-4718-B96F-73347D36B0CC}">
      <dgm:prSet/>
      <dgm:spPr/>
      <dgm:t>
        <a:bodyPr/>
        <a:lstStyle/>
        <a:p>
          <a:endParaRPr lang="en-US"/>
        </a:p>
      </dgm:t>
    </dgm:pt>
    <dgm:pt modelId="{4120A05B-26B8-49FF-A074-308535F05779}">
      <dgm:prSet/>
      <dgm:spPr/>
      <dgm:t>
        <a:bodyPr/>
        <a:lstStyle/>
        <a:p>
          <a:r>
            <a:rPr lang="nl-NL"/>
            <a:t>Een huishouden stoot jaarlijks gemiddeld direct 8 ton CO2 uit door energie in huis en vervoer</a:t>
          </a:r>
          <a:endParaRPr lang="en-US"/>
        </a:p>
      </dgm:t>
    </dgm:pt>
    <dgm:pt modelId="{210FF47F-C1BD-457E-851D-8FAAEBD6368C}" type="parTrans" cxnId="{A06554B0-3B13-4E08-B5BD-2ADD9767667E}">
      <dgm:prSet/>
      <dgm:spPr/>
      <dgm:t>
        <a:bodyPr/>
        <a:lstStyle/>
        <a:p>
          <a:endParaRPr lang="en-US"/>
        </a:p>
      </dgm:t>
    </dgm:pt>
    <dgm:pt modelId="{80AB69A9-8329-49DA-BD63-D202B8B0F75E}" type="sibTrans" cxnId="{A06554B0-3B13-4E08-B5BD-2ADD9767667E}">
      <dgm:prSet/>
      <dgm:spPr/>
      <dgm:t>
        <a:bodyPr/>
        <a:lstStyle/>
        <a:p>
          <a:endParaRPr lang="en-US"/>
        </a:p>
      </dgm:t>
    </dgm:pt>
    <dgm:pt modelId="{767B03BD-999F-425E-AD23-F047CF8A8D1F}">
      <dgm:prSet/>
      <dgm:spPr/>
      <dgm:t>
        <a:bodyPr/>
        <a:lstStyle/>
        <a:p>
          <a:r>
            <a:rPr lang="nl-NL"/>
            <a:t>Daarbovenop komt nog eens 12,5 ton aan indirecte CO2-uitstoot voor onder meer voeding, spullen en kleding.</a:t>
          </a:r>
          <a:endParaRPr lang="en-US"/>
        </a:p>
      </dgm:t>
    </dgm:pt>
    <dgm:pt modelId="{C21D7F64-768D-4512-B2F4-5F73B3ACF3BB}" type="parTrans" cxnId="{AA52F6D8-3CD5-47A8-93F7-B387E54181AB}">
      <dgm:prSet/>
      <dgm:spPr/>
      <dgm:t>
        <a:bodyPr/>
        <a:lstStyle/>
        <a:p>
          <a:endParaRPr lang="en-US"/>
        </a:p>
      </dgm:t>
    </dgm:pt>
    <dgm:pt modelId="{E9EAD70A-A62E-46DE-9EA8-88688599EB00}" type="sibTrans" cxnId="{AA52F6D8-3CD5-47A8-93F7-B387E54181AB}">
      <dgm:prSet/>
      <dgm:spPr/>
      <dgm:t>
        <a:bodyPr/>
        <a:lstStyle/>
        <a:p>
          <a:endParaRPr lang="en-US"/>
        </a:p>
      </dgm:t>
    </dgm:pt>
    <dgm:pt modelId="{FF531A15-D853-47C9-B1D8-C4DA152D81CC}" type="pres">
      <dgm:prSet presAssocID="{6AFDFAA7-424D-4BC4-A03C-F947023AAE2C}" presName="root" presStyleCnt="0">
        <dgm:presLayoutVars>
          <dgm:dir/>
          <dgm:resizeHandles val="exact"/>
        </dgm:presLayoutVars>
      </dgm:prSet>
      <dgm:spPr/>
    </dgm:pt>
    <dgm:pt modelId="{7D75FA5B-989A-4FD4-8588-D755E96678CD}" type="pres">
      <dgm:prSet presAssocID="{503DD79C-178A-4D46-9F63-EC7E119CE0F0}" presName="compNode" presStyleCnt="0"/>
      <dgm:spPr/>
    </dgm:pt>
    <dgm:pt modelId="{CFE88B79-43CB-4D16-A3CF-C4005228630E}" type="pres">
      <dgm:prSet presAssocID="{503DD79C-178A-4D46-9F63-EC7E119CE0F0}" presName="bgRect" presStyleLbl="bgShp" presStyleIdx="0" presStyleCnt="3"/>
      <dgm:spPr/>
    </dgm:pt>
    <dgm:pt modelId="{30DBF53B-7A87-4405-B687-DBCD6272FDF0}" type="pres">
      <dgm:prSet presAssocID="{503DD79C-178A-4D46-9F63-EC7E119CE0F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mill"/>
        </a:ext>
      </dgm:extLst>
    </dgm:pt>
    <dgm:pt modelId="{CD847E5D-141E-4AC1-B954-A4B9069DA2AB}" type="pres">
      <dgm:prSet presAssocID="{503DD79C-178A-4D46-9F63-EC7E119CE0F0}" presName="spaceRect" presStyleCnt="0"/>
      <dgm:spPr/>
    </dgm:pt>
    <dgm:pt modelId="{0C6970C0-F535-4693-B5BB-380CA9C279A5}" type="pres">
      <dgm:prSet presAssocID="{503DD79C-178A-4D46-9F63-EC7E119CE0F0}" presName="parTx" presStyleLbl="revTx" presStyleIdx="0" presStyleCnt="3">
        <dgm:presLayoutVars>
          <dgm:chMax val="0"/>
          <dgm:chPref val="0"/>
        </dgm:presLayoutVars>
      </dgm:prSet>
      <dgm:spPr/>
    </dgm:pt>
    <dgm:pt modelId="{FC03DEBB-D81F-40DE-9067-E4F9FC106F98}" type="pres">
      <dgm:prSet presAssocID="{1947B4DC-8938-4326-B96E-07EE5851EC70}" presName="sibTrans" presStyleCnt="0"/>
      <dgm:spPr/>
    </dgm:pt>
    <dgm:pt modelId="{03A1EA5F-D372-44DA-B168-DC7E6EF33C89}" type="pres">
      <dgm:prSet presAssocID="{4120A05B-26B8-49FF-A074-308535F05779}" presName="compNode" presStyleCnt="0"/>
      <dgm:spPr/>
    </dgm:pt>
    <dgm:pt modelId="{51BC8F53-D335-411A-8AE9-35470342040B}" type="pres">
      <dgm:prSet presAssocID="{4120A05B-26B8-49FF-A074-308535F05779}" presName="bgRect" presStyleLbl="bgShp" presStyleIdx="1" presStyleCnt="3"/>
      <dgm:spPr/>
    </dgm:pt>
    <dgm:pt modelId="{79BE244E-E12B-4891-8134-0B4D1B9E12FF}" type="pres">
      <dgm:prSet presAssocID="{4120A05B-26B8-49FF-A074-308535F0577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090462F9-446F-466B-8B67-019838F161B0}" type="pres">
      <dgm:prSet presAssocID="{4120A05B-26B8-49FF-A074-308535F05779}" presName="spaceRect" presStyleCnt="0"/>
      <dgm:spPr/>
    </dgm:pt>
    <dgm:pt modelId="{26030A9C-A379-4F19-B1EB-916F524C698E}" type="pres">
      <dgm:prSet presAssocID="{4120A05B-26B8-49FF-A074-308535F05779}" presName="parTx" presStyleLbl="revTx" presStyleIdx="1" presStyleCnt="3">
        <dgm:presLayoutVars>
          <dgm:chMax val="0"/>
          <dgm:chPref val="0"/>
        </dgm:presLayoutVars>
      </dgm:prSet>
      <dgm:spPr/>
    </dgm:pt>
    <dgm:pt modelId="{E3440F2D-5969-48E9-866D-C8408D959607}" type="pres">
      <dgm:prSet presAssocID="{80AB69A9-8329-49DA-BD63-D202B8B0F75E}" presName="sibTrans" presStyleCnt="0"/>
      <dgm:spPr/>
    </dgm:pt>
    <dgm:pt modelId="{DC7D79F6-3B4B-4696-B7CA-623F42B71443}" type="pres">
      <dgm:prSet presAssocID="{767B03BD-999F-425E-AD23-F047CF8A8D1F}" presName="compNode" presStyleCnt="0"/>
      <dgm:spPr/>
    </dgm:pt>
    <dgm:pt modelId="{DE8D98A0-0721-47A1-BC81-E0D3F04158DC}" type="pres">
      <dgm:prSet presAssocID="{767B03BD-999F-425E-AD23-F047CF8A8D1F}" presName="bgRect" presStyleLbl="bgShp" presStyleIdx="2" presStyleCnt="3"/>
      <dgm:spPr/>
    </dgm:pt>
    <dgm:pt modelId="{5887046B-0999-481C-B746-0812BE8D4AAE}" type="pres">
      <dgm:prSet presAssocID="{767B03BD-999F-425E-AD23-F047CF8A8D1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pes"/>
        </a:ext>
      </dgm:extLst>
    </dgm:pt>
    <dgm:pt modelId="{F370AF94-D18E-43B4-993F-F178B9E5FC1F}" type="pres">
      <dgm:prSet presAssocID="{767B03BD-999F-425E-AD23-F047CF8A8D1F}" presName="spaceRect" presStyleCnt="0"/>
      <dgm:spPr/>
    </dgm:pt>
    <dgm:pt modelId="{79781E3A-B6E3-4573-B31D-0B4270161970}" type="pres">
      <dgm:prSet presAssocID="{767B03BD-999F-425E-AD23-F047CF8A8D1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1006C11-3A32-4A95-BA19-1E7DC3565F7F}" type="presOf" srcId="{4120A05B-26B8-49FF-A074-308535F05779}" destId="{26030A9C-A379-4F19-B1EB-916F524C698E}" srcOrd="0" destOrd="0" presId="urn:microsoft.com/office/officeart/2018/2/layout/IconVerticalSolidList"/>
    <dgm:cxn modelId="{B6DFD879-246A-4FF3-803D-45E3C9BBD731}" type="presOf" srcId="{6AFDFAA7-424D-4BC4-A03C-F947023AAE2C}" destId="{FF531A15-D853-47C9-B1D8-C4DA152D81CC}" srcOrd="0" destOrd="0" presId="urn:microsoft.com/office/officeart/2018/2/layout/IconVerticalSolidList"/>
    <dgm:cxn modelId="{193F307F-B6BC-4718-B96F-73347D36B0CC}" srcId="{6AFDFAA7-424D-4BC4-A03C-F947023AAE2C}" destId="{503DD79C-178A-4D46-9F63-EC7E119CE0F0}" srcOrd="0" destOrd="0" parTransId="{66C44249-1241-46F0-B4BB-CA72534370DC}" sibTransId="{1947B4DC-8938-4326-B96E-07EE5851EC70}"/>
    <dgm:cxn modelId="{C5436194-A1C0-492B-AC2B-DFA1389CAAD5}" type="presOf" srcId="{503DD79C-178A-4D46-9F63-EC7E119CE0F0}" destId="{0C6970C0-F535-4693-B5BB-380CA9C279A5}" srcOrd="0" destOrd="0" presId="urn:microsoft.com/office/officeart/2018/2/layout/IconVerticalSolidList"/>
    <dgm:cxn modelId="{A06554B0-3B13-4E08-B5BD-2ADD9767667E}" srcId="{6AFDFAA7-424D-4BC4-A03C-F947023AAE2C}" destId="{4120A05B-26B8-49FF-A074-308535F05779}" srcOrd="1" destOrd="0" parTransId="{210FF47F-C1BD-457E-851D-8FAAEBD6368C}" sibTransId="{80AB69A9-8329-49DA-BD63-D202B8B0F75E}"/>
    <dgm:cxn modelId="{074BA2CE-2D6E-4C81-B7E0-975CDDE6D521}" type="presOf" srcId="{767B03BD-999F-425E-AD23-F047CF8A8D1F}" destId="{79781E3A-B6E3-4573-B31D-0B4270161970}" srcOrd="0" destOrd="0" presId="urn:microsoft.com/office/officeart/2018/2/layout/IconVerticalSolidList"/>
    <dgm:cxn modelId="{AA52F6D8-3CD5-47A8-93F7-B387E54181AB}" srcId="{6AFDFAA7-424D-4BC4-A03C-F947023AAE2C}" destId="{767B03BD-999F-425E-AD23-F047CF8A8D1F}" srcOrd="2" destOrd="0" parTransId="{C21D7F64-768D-4512-B2F4-5F73B3ACF3BB}" sibTransId="{E9EAD70A-A62E-46DE-9EA8-88688599EB00}"/>
    <dgm:cxn modelId="{B1DC0A70-368E-4ECC-97D4-D35269BADBCC}" type="presParOf" srcId="{FF531A15-D853-47C9-B1D8-C4DA152D81CC}" destId="{7D75FA5B-989A-4FD4-8588-D755E96678CD}" srcOrd="0" destOrd="0" presId="urn:microsoft.com/office/officeart/2018/2/layout/IconVerticalSolidList"/>
    <dgm:cxn modelId="{D958C923-CA65-4FB1-812D-5CBFEF6A2C92}" type="presParOf" srcId="{7D75FA5B-989A-4FD4-8588-D755E96678CD}" destId="{CFE88B79-43CB-4D16-A3CF-C4005228630E}" srcOrd="0" destOrd="0" presId="urn:microsoft.com/office/officeart/2018/2/layout/IconVerticalSolidList"/>
    <dgm:cxn modelId="{FACEFBCD-49F4-4C2D-9508-F719855B9E2A}" type="presParOf" srcId="{7D75FA5B-989A-4FD4-8588-D755E96678CD}" destId="{30DBF53B-7A87-4405-B687-DBCD6272FDF0}" srcOrd="1" destOrd="0" presId="urn:microsoft.com/office/officeart/2018/2/layout/IconVerticalSolidList"/>
    <dgm:cxn modelId="{043F05B6-F2AA-42FF-8EF1-DA30AF991DA3}" type="presParOf" srcId="{7D75FA5B-989A-4FD4-8588-D755E96678CD}" destId="{CD847E5D-141E-4AC1-B954-A4B9069DA2AB}" srcOrd="2" destOrd="0" presId="urn:microsoft.com/office/officeart/2018/2/layout/IconVerticalSolidList"/>
    <dgm:cxn modelId="{751C56A5-C878-428F-B345-13F6FB9FD9A9}" type="presParOf" srcId="{7D75FA5B-989A-4FD4-8588-D755E96678CD}" destId="{0C6970C0-F535-4693-B5BB-380CA9C279A5}" srcOrd="3" destOrd="0" presId="urn:microsoft.com/office/officeart/2018/2/layout/IconVerticalSolidList"/>
    <dgm:cxn modelId="{00FE50B1-67BE-429B-B44F-3E5007DA6DD4}" type="presParOf" srcId="{FF531A15-D853-47C9-B1D8-C4DA152D81CC}" destId="{FC03DEBB-D81F-40DE-9067-E4F9FC106F98}" srcOrd="1" destOrd="0" presId="urn:microsoft.com/office/officeart/2018/2/layout/IconVerticalSolidList"/>
    <dgm:cxn modelId="{4062679D-2406-4B8F-A168-550C31987434}" type="presParOf" srcId="{FF531A15-D853-47C9-B1D8-C4DA152D81CC}" destId="{03A1EA5F-D372-44DA-B168-DC7E6EF33C89}" srcOrd="2" destOrd="0" presId="urn:microsoft.com/office/officeart/2018/2/layout/IconVerticalSolidList"/>
    <dgm:cxn modelId="{72F41CF9-3F72-4964-94B8-4C007245C78F}" type="presParOf" srcId="{03A1EA5F-D372-44DA-B168-DC7E6EF33C89}" destId="{51BC8F53-D335-411A-8AE9-35470342040B}" srcOrd="0" destOrd="0" presId="urn:microsoft.com/office/officeart/2018/2/layout/IconVerticalSolidList"/>
    <dgm:cxn modelId="{92709C60-F8AA-4FEF-9DE3-5B6AA4E067AC}" type="presParOf" srcId="{03A1EA5F-D372-44DA-B168-DC7E6EF33C89}" destId="{79BE244E-E12B-4891-8134-0B4D1B9E12FF}" srcOrd="1" destOrd="0" presId="urn:microsoft.com/office/officeart/2018/2/layout/IconVerticalSolidList"/>
    <dgm:cxn modelId="{8C0428CF-98B8-42AB-AF7F-8E085FCA621D}" type="presParOf" srcId="{03A1EA5F-D372-44DA-B168-DC7E6EF33C89}" destId="{090462F9-446F-466B-8B67-019838F161B0}" srcOrd="2" destOrd="0" presId="urn:microsoft.com/office/officeart/2018/2/layout/IconVerticalSolidList"/>
    <dgm:cxn modelId="{E1324E1F-E55B-4975-ACB3-9145A7DC93ED}" type="presParOf" srcId="{03A1EA5F-D372-44DA-B168-DC7E6EF33C89}" destId="{26030A9C-A379-4F19-B1EB-916F524C698E}" srcOrd="3" destOrd="0" presId="urn:microsoft.com/office/officeart/2018/2/layout/IconVerticalSolidList"/>
    <dgm:cxn modelId="{D14567CE-337B-475E-AE6B-69AE10671D91}" type="presParOf" srcId="{FF531A15-D853-47C9-B1D8-C4DA152D81CC}" destId="{E3440F2D-5969-48E9-866D-C8408D959607}" srcOrd="3" destOrd="0" presId="urn:microsoft.com/office/officeart/2018/2/layout/IconVerticalSolidList"/>
    <dgm:cxn modelId="{8FCF6224-0C4F-4CE1-A242-7A87974168EE}" type="presParOf" srcId="{FF531A15-D853-47C9-B1D8-C4DA152D81CC}" destId="{DC7D79F6-3B4B-4696-B7CA-623F42B71443}" srcOrd="4" destOrd="0" presId="urn:microsoft.com/office/officeart/2018/2/layout/IconVerticalSolidList"/>
    <dgm:cxn modelId="{862C354B-7BD4-4631-B2FE-E2C10C136EC0}" type="presParOf" srcId="{DC7D79F6-3B4B-4696-B7CA-623F42B71443}" destId="{DE8D98A0-0721-47A1-BC81-E0D3F04158DC}" srcOrd="0" destOrd="0" presId="urn:microsoft.com/office/officeart/2018/2/layout/IconVerticalSolidList"/>
    <dgm:cxn modelId="{479F295D-071E-4030-9D1B-4EBC85CB4C4E}" type="presParOf" srcId="{DC7D79F6-3B4B-4696-B7CA-623F42B71443}" destId="{5887046B-0999-481C-B746-0812BE8D4AAE}" srcOrd="1" destOrd="0" presId="urn:microsoft.com/office/officeart/2018/2/layout/IconVerticalSolidList"/>
    <dgm:cxn modelId="{B56D77C1-ECB6-4DF9-93CC-0EF11A4B4D0C}" type="presParOf" srcId="{DC7D79F6-3B4B-4696-B7CA-623F42B71443}" destId="{F370AF94-D18E-43B4-993F-F178B9E5FC1F}" srcOrd="2" destOrd="0" presId="urn:microsoft.com/office/officeart/2018/2/layout/IconVerticalSolidList"/>
    <dgm:cxn modelId="{15CF5E7E-168F-45DD-AE9D-12C2772BB977}" type="presParOf" srcId="{DC7D79F6-3B4B-4696-B7CA-623F42B71443}" destId="{79781E3A-B6E3-4573-B31D-0B427016197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6425D-2DEE-4E50-82A4-0226080AFDAC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E4E82-122B-491E-83EE-748C1D7ED1EF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7291A-5469-441C-AFD7-052996397011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Het klimaat verandert doordat de temperatuur op aarde stijgt</a:t>
          </a:r>
          <a:endParaRPr lang="en-US" sz="2100" kern="1200"/>
        </a:p>
      </dsp:txBody>
      <dsp:txXfrm>
        <a:off x="1941716" y="718"/>
        <a:ext cx="4571887" cy="1681139"/>
      </dsp:txXfrm>
    </dsp:sp>
    <dsp:sp modelId="{8B318EC9-2599-4E98-8FD2-14E3B3616938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C8B19-92D3-42C5-AF32-9F7D0DFB9B56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84FC3-2361-474A-98C0-A7228FB92200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Dat komt doordat steeds meer broeikasgassen zoals CO2 in de lucht komen</a:t>
          </a:r>
          <a:endParaRPr lang="en-US" sz="2100" kern="1200" dirty="0"/>
        </a:p>
      </dsp:txBody>
      <dsp:txXfrm>
        <a:off x="1941716" y="2102143"/>
        <a:ext cx="4571887" cy="1681139"/>
      </dsp:txXfrm>
    </dsp:sp>
    <dsp:sp modelId="{BBCEEB99-CDE2-4899-9831-F7D6FD1EE086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4E9EE-852D-47AD-86DC-F62E2DBBB8FD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8F4E3-29BD-4644-9744-FC1B40FFF6F7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Wetenschappers zijn het erover eens dat de mens grotendeels verantwoordelijk is voor de opwarming van de aarde.</a:t>
          </a:r>
          <a:endParaRPr lang="en-US" sz="2100" kern="1200"/>
        </a:p>
      </dsp:txBody>
      <dsp:txXfrm>
        <a:off x="1941716" y="4203567"/>
        <a:ext cx="4571887" cy="168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075D6-682B-409E-9730-FA902EB29ECE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AFDC4-548F-4A25-A27E-F73EBB2D9205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038DA-B3E6-4CC9-A789-A77F1C591F32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Het natuurlijke broeikaseffect is door de Industriële Revolutie versterkt</a:t>
          </a:r>
          <a:endParaRPr lang="en-US" sz="2100" kern="1200"/>
        </a:p>
      </dsp:txBody>
      <dsp:txXfrm>
        <a:off x="1941716" y="718"/>
        <a:ext cx="4571887" cy="1681139"/>
      </dsp:txXfrm>
    </dsp:sp>
    <dsp:sp modelId="{DF2B1A24-628C-41C0-A8A8-0653A24B8E53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4E634-DBE5-4E5F-8265-F20D9544243B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423C9-6373-4330-9ED0-A23F57D017F2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We verbranden massaal fossiele brandstoffen zoals: olie, kolen en gas</a:t>
          </a:r>
          <a:endParaRPr lang="en-US" sz="2100" kern="1200"/>
        </a:p>
      </dsp:txBody>
      <dsp:txXfrm>
        <a:off x="1941716" y="2102143"/>
        <a:ext cx="4571887" cy="1681139"/>
      </dsp:txXfrm>
    </dsp:sp>
    <dsp:sp modelId="{7795209F-7892-438B-AD5B-213681E5E11C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775BE-F155-4494-AE43-CC44EEE44AD3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C3273-4A1E-40A4-AAE8-C4D58987FE2B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We kappen bossen voor hout en landbouwgrond, terwijl bomen van nature broeikasgassen opnemen en vasthouden</a:t>
          </a:r>
          <a:endParaRPr lang="en-US" sz="2100" kern="1200" dirty="0"/>
        </a:p>
      </dsp:txBody>
      <dsp:txXfrm>
        <a:off x="1941716" y="4203567"/>
        <a:ext cx="4571887" cy="168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E5127-A72D-4EB0-B277-650F6D0E407F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4B144-B477-4D5F-A2F0-38478D14337D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403B9-389D-4F9B-87F6-C2F1DD7EE5F8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Het wordt warmer</a:t>
          </a:r>
          <a:endParaRPr lang="en-US" sz="1900" kern="1200"/>
        </a:p>
      </dsp:txBody>
      <dsp:txXfrm>
        <a:off x="1131174" y="4597"/>
        <a:ext cx="5382429" cy="979371"/>
      </dsp:txXfrm>
    </dsp:sp>
    <dsp:sp modelId="{274BF519-FC1D-447A-9765-7BF040AE4CE1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CA4F3-727A-4D7D-B390-1799B0503D12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F54A1-423F-4641-A17F-DA7D93E47689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De zeespiegel stijgt</a:t>
          </a:r>
          <a:endParaRPr lang="en-US" sz="1900" kern="1200" dirty="0"/>
        </a:p>
      </dsp:txBody>
      <dsp:txXfrm>
        <a:off x="1131174" y="1228812"/>
        <a:ext cx="5382429" cy="979371"/>
      </dsp:txXfrm>
    </dsp:sp>
    <dsp:sp modelId="{3AFEAB8A-6FD4-4E50-A4F1-69868841B782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76930-042D-43C3-B6A1-273C47B1E621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F98C3-6E89-447C-B308-43D2DE3809B6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Het weer wordt extremer</a:t>
          </a:r>
          <a:endParaRPr lang="en-US" sz="1900" kern="1200"/>
        </a:p>
      </dsp:txBody>
      <dsp:txXfrm>
        <a:off x="1131174" y="2453027"/>
        <a:ext cx="5382429" cy="979371"/>
      </dsp:txXfrm>
    </dsp:sp>
    <dsp:sp modelId="{E8752E21-3AE6-49F6-B2CE-91E34479DFF5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94E6D-3C5E-4500-8E9F-430044E10611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0BBAB-C5F3-4AB1-A2F5-06EE760758A7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Meer kans op overstromingen</a:t>
          </a:r>
          <a:endParaRPr lang="en-US" sz="1900" kern="1200"/>
        </a:p>
      </dsp:txBody>
      <dsp:txXfrm>
        <a:off x="1131174" y="3677241"/>
        <a:ext cx="5382429" cy="979371"/>
      </dsp:txXfrm>
    </dsp:sp>
    <dsp:sp modelId="{1E808C2C-7AE4-4829-A291-570E6EFABE18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2B10A-2A44-4141-A5B2-05D047D5B8C3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DAD3A-68EC-4E84-9FDA-53DAB987B716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De natuur verandert </a:t>
          </a:r>
          <a:endParaRPr lang="en-US" sz="1900" kern="1200"/>
        </a:p>
      </dsp:txBody>
      <dsp:txXfrm>
        <a:off x="1131174" y="4901456"/>
        <a:ext cx="5382429" cy="9793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88B79-43CB-4D16-A3CF-C4005228630E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BF53B-7A87-4405-B687-DBCD6272FDF0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970C0-F535-4693-B5BB-380CA9C279A5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De hoeveelheid broeikasgas die jouw huishouden uitstoot</a:t>
          </a:r>
          <a:endParaRPr lang="en-US" sz="2300" kern="1200"/>
        </a:p>
      </dsp:txBody>
      <dsp:txXfrm>
        <a:off x="1941716" y="718"/>
        <a:ext cx="4571887" cy="1681139"/>
      </dsp:txXfrm>
    </dsp:sp>
    <dsp:sp modelId="{51BC8F53-D335-411A-8AE9-35470342040B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E244E-E12B-4891-8134-0B4D1B9E12FF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30A9C-A379-4F19-B1EB-916F524C698E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Een huishouden stoot jaarlijks gemiddeld direct 8 ton CO2 uit door energie in huis en vervoer</a:t>
          </a:r>
          <a:endParaRPr lang="en-US" sz="2300" kern="1200"/>
        </a:p>
      </dsp:txBody>
      <dsp:txXfrm>
        <a:off x="1941716" y="2102143"/>
        <a:ext cx="4571887" cy="1681139"/>
      </dsp:txXfrm>
    </dsp:sp>
    <dsp:sp modelId="{DE8D98A0-0721-47A1-BC81-E0D3F04158DC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7046B-0999-481C-B746-0812BE8D4AAE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81E3A-B6E3-4573-B31D-0B4270161970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Daarbovenop komt nog eens 12,5 ton aan indirecte CO2-uitstoot voor onder meer voeding, spullen en kleding.</a:t>
          </a:r>
          <a:endParaRPr lang="en-US" sz="2300" kern="1200"/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BD133-C726-4C39-A5D5-801BCC5D6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CC8DFF-6055-4F4A-808C-23D2256A0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75CEE7-5E33-49C4-82AE-16BF3AFF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C74B-1AF7-4CE2-AE25-31D9E27B09FF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317361-B773-4F9B-A8A1-47AE0FE3E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E844EF-EDD8-4BB2-B517-3366232B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CAFB-E325-4CC7-B561-A20B79B16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0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25F37-9D1B-4C61-B5B0-CC694791C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092A97-6D5B-4C9C-8BD1-DF854FC8C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786EEA-4D6B-444D-A16C-0FBFC404E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C74B-1AF7-4CE2-AE25-31D9E27B09FF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29807E-715A-4AF4-8D49-4CE3AC7DB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721894-B45D-4754-BC5F-DC004F5F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CAFB-E325-4CC7-B561-A20B79B16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21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CAF7849-DF80-4573-AFE9-8611B5F64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BA44CCE-5F27-4DC3-A5F4-4A9DC40D5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C1F54B-826B-48FE-9EF5-06021C5F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C74B-1AF7-4CE2-AE25-31D9E27B09FF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5A8310-78D1-4EDA-AF9E-EDDDAB24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0AA5A5-A722-4ADF-A91A-0D570063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CAFB-E325-4CC7-B561-A20B79B16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51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EA7F0-36C6-45B6-AE00-48501CAA1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FB498B-3190-4097-ABF8-A2E59AE06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A4A3DD-2BD0-4A41-AB34-B5825CAB0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C74B-1AF7-4CE2-AE25-31D9E27B09FF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CE0C72-A1EF-4870-8684-A1A8682A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49CE53-2587-4DFF-B8F7-5335007D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CAFB-E325-4CC7-B561-A20B79B16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5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A114B-27AC-4674-8D37-239E3BCE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F8477A-40E4-4B08-AA63-FEEBF340B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B99B49-7994-43C6-8185-1F9DD5F9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C74B-1AF7-4CE2-AE25-31D9E27B09FF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52E728-3C51-4D3E-B20F-78D57D9F8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BD57F3-84E5-413D-B08B-3C4836C9D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CAFB-E325-4CC7-B561-A20B79B16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92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B38EE-C645-4A37-A906-20076E99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4AE825-C480-4F22-AE52-CBF6FAB99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4893CC-5B35-4512-8E41-D72BD5C80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289DD3-8274-4C99-AC49-E49C866D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C74B-1AF7-4CE2-AE25-31D9E27B09FF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2D5005-F025-4CBD-AE40-7C232D5E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23A4FA-68C5-4B95-B1E5-F45D1628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CAFB-E325-4CC7-B561-A20B79B16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586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D7D54-D81B-49C0-854B-39732FD4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108FA6-7A07-4788-ACAF-60A58187F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6D39811-2526-4439-BA76-44AE88790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818496E-5E1B-42D3-A03B-F0024ADF7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137DF60-49F2-42B3-9D32-BE4C1A32B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2A0057B-9069-43F2-A61D-F1B6BB34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C74B-1AF7-4CE2-AE25-31D9E27B09FF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D937E18-0C3D-4888-A0E8-A5D5DDAC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CC18D05-6429-4AC6-BF74-DFF41200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CAFB-E325-4CC7-B561-A20B79B16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32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E1BD4-BAB2-404B-B628-D565B61B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CA987AD-8275-4709-A4D2-94E131AE9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C74B-1AF7-4CE2-AE25-31D9E27B09FF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B7B5742-6965-436B-BEE5-279E029B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F254D95-2161-4575-AF34-1B6A4FAF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CAFB-E325-4CC7-B561-A20B79B16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97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6192D72-F3C7-48F9-A3A0-9EADC0964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C74B-1AF7-4CE2-AE25-31D9E27B09FF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C335BF4-E962-4330-BFE2-1E8BD52E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797D4E-6163-49A4-A7C7-C16FCA14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CAFB-E325-4CC7-B561-A20B79B16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83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46FCF-3306-491F-B79E-709C718D9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9A4DC0-F475-4315-BD81-CC5AB0755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22D182-97B5-4775-B186-199CD4AAC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9D3CACE-A987-4336-92DD-D1A7A0794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C74B-1AF7-4CE2-AE25-31D9E27B09FF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FC27CC9-B610-4CDB-B2C7-2D7B3294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155796-5D33-409A-9345-F643425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CAFB-E325-4CC7-B561-A20B79B16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02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AAE5B-91FF-467F-B9DE-40DEDEDD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891465D-D710-4707-B60E-BA90636A4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8EFF475-AF81-4DF7-897F-D93863CF5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5FE40C-C112-4366-8546-39F8D1FA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C74B-1AF7-4CE2-AE25-31D9E27B09FF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DE4665-C92D-4184-9FD9-00EF16BE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B2B821-75D2-49FB-8987-C76575F6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CAFB-E325-4CC7-B561-A20B79B16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77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E9BA174-4C98-4895-BE28-150CB7F59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74D07B-B318-477F-AFA2-6FB149441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4A3E42-0643-4C86-ACEE-C85D64FA3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5C74B-1AF7-4CE2-AE25-31D9E27B09FF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CE1F52-70F5-4007-A5B6-C298D7432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A1A214-55F2-468D-B94E-80FD2B39F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CCAFB-E325-4CC7-B561-A20B79B16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19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Ycm3GRXKfA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aNhtQgCGjI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EC802AC-6EA1-44E9-8BC4-07A6B2DB3C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CC5E01-56D7-409A-B63B-AB38F1F33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5179" y="3968992"/>
            <a:ext cx="4330261" cy="683284"/>
          </a:xfrm>
        </p:spPr>
        <p:txBody>
          <a:bodyPr>
            <a:normAutofit/>
          </a:bodyPr>
          <a:lstStyle/>
          <a:p>
            <a:r>
              <a:rPr lang="nl-NL" sz="4000" dirty="0"/>
              <a:t>Klimaatverandering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D0AA2B-C008-4F61-A775-0F1493C41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4730212"/>
            <a:ext cx="4330262" cy="683284"/>
          </a:xfrm>
        </p:spPr>
        <p:txBody>
          <a:bodyPr>
            <a:normAutofit fontScale="92500"/>
          </a:bodyPr>
          <a:lstStyle/>
          <a:p>
            <a:r>
              <a:rPr lang="nl-NL" dirty="0"/>
              <a:t>Opleidingen: Kok &amp; Meubelmaker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9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33B192-18B0-4DBC-81A9-DECD1FB8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62" y="1015933"/>
            <a:ext cx="4002076" cy="4795408"/>
          </a:xfrm>
        </p:spPr>
        <p:txBody>
          <a:bodyPr>
            <a:normAutofit/>
          </a:bodyPr>
          <a:lstStyle/>
          <a:p>
            <a:pPr algn="ctr"/>
            <a:r>
              <a:rPr lang="nl-NL" sz="3600" dirty="0">
                <a:solidFill>
                  <a:srgbClr val="FFFFFF"/>
                </a:solidFill>
              </a:rPr>
              <a:t>Wat is klimaatverandering</a:t>
            </a:r>
            <a:r>
              <a:rPr lang="nl-NL" sz="2800" dirty="0">
                <a:solidFill>
                  <a:srgbClr val="FFFFFF"/>
                </a:solidFill>
              </a:rPr>
              <a:t>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B6D12A1-B1E1-43E6-9F3B-10240F5106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84033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66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2BF3D-28F4-41AC-A0A4-6343A4263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nlinemedia 3" title="Klimaatverandering: Een Animatie">
            <a:hlinkClick r:id="" action="ppaction://media"/>
            <a:extLst>
              <a:ext uri="{FF2B5EF4-FFF2-40B4-BE49-F238E27FC236}">
                <a16:creationId xmlns:a16="http://schemas.microsoft.com/office/drawing/2014/main" id="{C7D3650B-9527-4890-895E-6BD7D16FCB8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9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A3D0B7-8870-4320-BBB7-3FA470F5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FFFFFF"/>
                </a:solidFill>
              </a:rPr>
              <a:t>Hoe kan het dat de aarde opwarmt?</a:t>
            </a:r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5859EAF0-B9BE-4D19-BE87-FF6456ED39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80094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30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420A50-6776-4845-998F-7F8C5D054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14" y="1031296"/>
            <a:ext cx="3810571" cy="4795408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FFFFFF"/>
                </a:solidFill>
              </a:rPr>
              <a:t>Wat gebeurt er als de aarde opwarmt?</a:t>
            </a:r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37A8019C-9161-4194-A7FB-EB33B43E2E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94066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559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DB8F6C-EFE8-433C-8F2A-DDACEDD50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32786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FFFFFF"/>
                </a:solidFill>
              </a:rPr>
              <a:t>Wat is je CO2-voetafdruk?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021A54F-3F7F-4A29-B0A3-1A288752AB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48760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0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093CB-E164-4881-AD47-3C0BFBEAA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nlinemedia 3" title="Welke klimaatklapper kan jij maken?">
            <a:hlinkClick r:id="" action="ppaction://media"/>
            <a:extLst>
              <a:ext uri="{FF2B5EF4-FFF2-40B4-BE49-F238E27FC236}">
                <a16:creationId xmlns:a16="http://schemas.microsoft.com/office/drawing/2014/main" id="{FE34DCD4-86E7-45BB-9526-57F8CD00E53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2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0B4F967-0FE4-4047-A80E-F8919871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nl-NL" sz="6000" b="1" dirty="0">
                <a:solidFill>
                  <a:srgbClr val="000000"/>
                </a:solidFill>
              </a:rPr>
              <a:t>Vragen?</a:t>
            </a:r>
          </a:p>
        </p:txBody>
      </p:sp>
      <p:sp>
        <p:nvSpPr>
          <p:cNvPr id="2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Graphic 6">
            <a:extLst>
              <a:ext uri="{FF2B5EF4-FFF2-40B4-BE49-F238E27FC236}">
                <a16:creationId xmlns:a16="http://schemas.microsoft.com/office/drawing/2014/main" id="{B6E6C45E-73FE-4B52-BBAE-04B54757B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EDECC4-0BAE-4048-B6C7-99CCC0E83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5838190" cy="363928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sz="3600" dirty="0">
                <a:solidFill>
                  <a:srgbClr val="000000"/>
                </a:solidFill>
              </a:rPr>
              <a:t>Jullie gaan nu terug naar jullie eigen opleiding daar gaan jullie je verdiepen in wat jullie zouden kunnen doen binnen jullie sector tegen klimaatverandering</a:t>
            </a:r>
          </a:p>
        </p:txBody>
      </p:sp>
    </p:spTree>
    <p:extLst>
      <p:ext uri="{BB962C8B-B14F-4D97-AF65-F5344CB8AC3E}">
        <p14:creationId xmlns:p14="http://schemas.microsoft.com/office/powerpoint/2010/main" val="14804089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191</Words>
  <Application>Microsoft Office PowerPoint</Application>
  <PresentationFormat>Breedbeeld</PresentationFormat>
  <Paragraphs>22</Paragraphs>
  <Slides>8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Klimaatverandering</vt:lpstr>
      <vt:lpstr>Wat is klimaatverandering?</vt:lpstr>
      <vt:lpstr>PowerPoint-presentatie</vt:lpstr>
      <vt:lpstr>Hoe kan het dat de aarde opwarmt?</vt:lpstr>
      <vt:lpstr>Wat gebeurt er als de aarde opwarmt?</vt:lpstr>
      <vt:lpstr>Wat is je CO2-voetafdruk?</vt:lpstr>
      <vt:lpstr>PowerPoint-presentatie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Klimaatverandering</dc:title>
  <dc:creator>Duncan Djurrema</dc:creator>
  <cp:lastModifiedBy>Duncan Djurrema</cp:lastModifiedBy>
  <cp:revision>2</cp:revision>
  <dcterms:created xsi:type="dcterms:W3CDTF">2019-06-12T11:50:29Z</dcterms:created>
  <dcterms:modified xsi:type="dcterms:W3CDTF">2019-06-12T11:52:24Z</dcterms:modified>
</cp:coreProperties>
</file>