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77" r:id="rId13"/>
    <p:sldId id="269" r:id="rId14"/>
    <p:sldId id="274" r:id="rId15"/>
    <p:sldId id="280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71" r:id="rId26"/>
    <p:sldId id="272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43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40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3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24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62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79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8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92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33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5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39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F51B-8596-4F10-B4A7-3FE7CEB31AB1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04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Kuhn/Instr%20Video%20Raussendorf%20knotter.m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laas-group.com/cl-pw/de/products/pressen_quader/quadrant3200/technik/messerschublade/start,bpSite=43108,lang=de_DE.html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youtube.com/watch?v=5HRFwjkCXu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Persen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33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Enkel knoopsysteem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50" y="116632"/>
            <a:ext cx="43529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50" y="3412282"/>
            <a:ext cx="4352924" cy="340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Enkel knoopsysteem</a:t>
            </a:r>
            <a:endParaRPr lang="nl-NL" dirty="0"/>
          </a:p>
        </p:txBody>
      </p:sp>
      <p:pic>
        <p:nvPicPr>
          <p:cNvPr id="5" name="Tijdelijke aanduiding voor inhoud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2132856"/>
            <a:ext cx="5502184" cy="1579835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84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Dubbel knoopsysteem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Touw wordt aan gevoerd vanaf de onderzijde via de naalden en vanaf de bovenzijde. Er is sprake van een </a:t>
            </a:r>
            <a:r>
              <a:rPr lang="nl-NL" dirty="0" err="1"/>
              <a:t>boventouw</a:t>
            </a:r>
            <a:r>
              <a:rPr lang="nl-NL" dirty="0"/>
              <a:t> en een </a:t>
            </a:r>
            <a:r>
              <a:rPr lang="nl-NL" dirty="0" err="1"/>
              <a:t>ondertouw</a:t>
            </a:r>
            <a:r>
              <a:rPr lang="nl-NL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Tijdens het vormen van de baal is er geen touw in de knoper aanwezig</a:t>
            </a:r>
            <a:r>
              <a:rPr lang="nl-NL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De naalden komen omhoog beschermd door de </a:t>
            </a:r>
            <a:r>
              <a:rPr lang="nl-NL" dirty="0" smtClean="0"/>
              <a:t>perswagen.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Met de eerste knoop wordt de gereed geperste baal dicht geknoopt</a:t>
            </a:r>
            <a:r>
              <a:rPr lang="nl-NL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Als </a:t>
            </a:r>
            <a:r>
              <a:rPr lang="nl-NL" dirty="0"/>
              <a:t>de naalden teruggaan wordt de tweede knoop gevormd.</a:t>
            </a: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Met de tweede knoop worden het boven en </a:t>
            </a:r>
            <a:r>
              <a:rPr lang="nl-NL" dirty="0" err="1"/>
              <a:t>ondertouw</a:t>
            </a:r>
            <a:r>
              <a:rPr lang="nl-NL" dirty="0"/>
              <a:t> aan elkaar geknoopt</a:t>
            </a:r>
            <a:r>
              <a:rPr lang="nl-NL" dirty="0" smtClean="0"/>
              <a:t>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44451"/>
            <a:ext cx="2467418" cy="198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72" y="764704"/>
            <a:ext cx="24144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350036" cy="187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72" y="3944451"/>
            <a:ext cx="2476274" cy="197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9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Invoer en snij inrichting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Pick-up breder dan invoer daarom vijzels aan de zijkant</a:t>
            </a:r>
          </a:p>
          <a:p>
            <a:endParaRPr lang="nl-NL" dirty="0"/>
          </a:p>
          <a:p>
            <a:r>
              <a:rPr lang="nl-NL" dirty="0" smtClean="0"/>
              <a:t>Afstand van de tanden tot de grond ca. 20 – 30 mm.</a:t>
            </a:r>
          </a:p>
          <a:p>
            <a:endParaRPr lang="nl-NL" dirty="0"/>
          </a:p>
          <a:p>
            <a:r>
              <a:rPr lang="nl-NL" dirty="0" smtClean="0"/>
              <a:t>Messen aantal is in te stellen</a:t>
            </a:r>
          </a:p>
          <a:p>
            <a:endParaRPr lang="nl-NL" dirty="0"/>
          </a:p>
          <a:p>
            <a:r>
              <a:rPr lang="nl-NL" dirty="0" smtClean="0"/>
              <a:t>De snijlengte wordt bepaald door het aantal gebruikte</a:t>
            </a:r>
          </a:p>
          <a:p>
            <a:r>
              <a:rPr lang="nl-NL" dirty="0" smtClean="0"/>
              <a:t>messen</a:t>
            </a:r>
          </a:p>
          <a:p>
            <a:endParaRPr lang="nl-NL" dirty="0"/>
          </a:p>
          <a:p>
            <a:r>
              <a:rPr lang="nl-NL" dirty="0" smtClean="0"/>
              <a:t>Messen beveiligd tegen ongewone voorwerpen.</a:t>
            </a:r>
            <a:endParaRPr lang="nl-N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15640"/>
            <a:ext cx="4803744" cy="177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4764026" cy="1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Grootpakpers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De eerste grootpakpers gemaakt in Amerika in 1978</a:t>
            </a:r>
          </a:p>
          <a:p>
            <a:endParaRPr lang="nl-NL" dirty="0"/>
          </a:p>
          <a:p>
            <a:r>
              <a:rPr lang="nl-NL" dirty="0" smtClean="0"/>
              <a:t>Merk: </a:t>
            </a:r>
            <a:r>
              <a:rPr lang="nl-NL" dirty="0" err="1" smtClean="0"/>
              <a:t>Hesston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Daarna ook andere fabrikanten:</a:t>
            </a:r>
          </a:p>
          <a:p>
            <a:endParaRPr lang="nl-NL" dirty="0"/>
          </a:p>
          <a:p>
            <a:r>
              <a:rPr lang="nl-NL" dirty="0" smtClean="0"/>
              <a:t>Krone</a:t>
            </a:r>
          </a:p>
          <a:p>
            <a:r>
              <a:rPr lang="nl-NL" dirty="0" smtClean="0"/>
              <a:t>New-Holland</a:t>
            </a:r>
          </a:p>
          <a:p>
            <a:r>
              <a:rPr lang="nl-NL" dirty="0" smtClean="0"/>
              <a:t>Case</a:t>
            </a:r>
          </a:p>
          <a:p>
            <a:r>
              <a:rPr lang="nl-NL" dirty="0" smtClean="0"/>
              <a:t>John-Deere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633531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53435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Waarom?</a:t>
            </a:r>
          </a:p>
          <a:p>
            <a:endParaRPr lang="nl-NL" dirty="0"/>
          </a:p>
          <a:p>
            <a:r>
              <a:rPr lang="nl-NL" dirty="0"/>
              <a:t>betere transport</a:t>
            </a:r>
          </a:p>
          <a:p>
            <a:r>
              <a:rPr lang="nl-NL" dirty="0"/>
              <a:t>mogelijkheden van de gewassen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6291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29150" cy="302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97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Verschillen: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Met of zonder voorperskamer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wijze van </a:t>
            </a:r>
            <a:r>
              <a:rPr lang="nl-NL" dirty="0" smtClean="0"/>
              <a:t>vulling van </a:t>
            </a:r>
            <a:r>
              <a:rPr lang="nl-NL" dirty="0"/>
              <a:t>voorperskamer naar </a:t>
            </a:r>
            <a:r>
              <a:rPr lang="nl-NL" dirty="0" smtClean="0"/>
              <a:t>hoofdperskamer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wijze van </a:t>
            </a:r>
            <a:r>
              <a:rPr lang="nl-NL" dirty="0"/>
              <a:t>gewas doorvoer van voorperskamer naar </a:t>
            </a:r>
            <a:r>
              <a:rPr lang="nl-NL" dirty="0" smtClean="0"/>
              <a:t>hoofdperskamer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verschillende knoopsystemen en aantal </a:t>
            </a:r>
            <a:r>
              <a:rPr lang="nl-NL" dirty="0" err="1"/>
              <a:t>knopers</a:t>
            </a:r>
            <a:r>
              <a:rPr lang="nl-NL" dirty="0"/>
              <a:t> </a:t>
            </a:r>
            <a:r>
              <a:rPr lang="nl-NL" dirty="0" smtClean="0"/>
              <a:t>toegepast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verschillen </a:t>
            </a:r>
            <a:r>
              <a:rPr lang="nl-NL" dirty="0" smtClean="0"/>
              <a:t>in </a:t>
            </a:r>
            <a:r>
              <a:rPr lang="nl-NL" dirty="0"/>
              <a:t>pak afmetingen</a:t>
            </a: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05050"/>
            <a:ext cx="51911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47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Opraper</a:t>
            </a:r>
            <a:r>
              <a:rPr lang="nl-NL" dirty="0" smtClean="0"/>
              <a:t> / pick-up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Afstelling </a:t>
            </a:r>
            <a:r>
              <a:rPr lang="nl-NL" dirty="0" err="1"/>
              <a:t>Opraper</a:t>
            </a:r>
            <a:r>
              <a:rPr lang="nl-NL" dirty="0"/>
              <a:t> / pick-up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37" y="3717032"/>
            <a:ext cx="2415528" cy="312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51" y="692696"/>
            <a:ext cx="3157598" cy="19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0672"/>
            <a:ext cx="2582342" cy="203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Invoersysteem met invoerrotor: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Regelmatige en gedwongen invoer van het gewas naar de messen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4887838" cy="341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0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Geen voorperskamer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Voorperskamer:</a:t>
            </a:r>
          </a:p>
          <a:p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Om een voorverdichting te verkrijgen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Bij voldoende vulling wordt het gewas doorgevoerd naar de hoofdperskamer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5372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1724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41168"/>
            <a:ext cx="1724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98" y="4941168"/>
            <a:ext cx="1724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3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Hogedrukpers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Grootpakpers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5574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Doorvoer naar hoofdperskamer:</a:t>
            </a:r>
          </a:p>
          <a:p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Lagenvormer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1 en 2 voorperskamer dicht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5 x vingers en 1 x doorvoervinger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Vingers en doorvoervinger aparte curvebaan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3 en 4 voorperskamer gaat open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Curvebaan doorvoervinger verdraait zich en voert het gewas in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Doorvoervork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BB 9000 How it works - Stuffer - YouTube</a:t>
            </a: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88640"/>
            <a:ext cx="508839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4355999" cy="262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8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46" y="836712"/>
            <a:ext cx="523545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21" y="4725144"/>
            <a:ext cx="4695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6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Persdichtheid</a:t>
            </a:r>
          </a:p>
          <a:p>
            <a:endParaRPr lang="nl-NL" dirty="0"/>
          </a:p>
          <a:p>
            <a:r>
              <a:rPr lang="nl-NL" dirty="0"/>
              <a:t>Men meet via de </a:t>
            </a:r>
            <a:r>
              <a:rPr lang="nl-NL" dirty="0" smtClean="0"/>
              <a:t>krachtmeetpen (</a:t>
            </a:r>
            <a:r>
              <a:rPr lang="nl-NL" dirty="0"/>
              <a:t>N</a:t>
            </a:r>
            <a:r>
              <a:rPr lang="nl-NL" dirty="0" smtClean="0"/>
              <a:t>ew Holland ) de </a:t>
            </a:r>
            <a:r>
              <a:rPr lang="nl-NL" dirty="0"/>
              <a:t>weerstand die de perswagen ondervindt tijdens de compressieslag of </a:t>
            </a:r>
            <a:r>
              <a:rPr lang="nl-NL" dirty="0" err="1"/>
              <a:t>persslag</a:t>
            </a:r>
            <a:r>
              <a:rPr lang="nl-NL" dirty="0"/>
              <a:t>. Hoe groter de gewenste persdichtheid, des te groter de belasting van de krachtmeetpen.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06520" cy="34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210198" cy="238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0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Multibale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9" y="801134"/>
            <a:ext cx="2538958" cy="23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522982"/>
            <a:ext cx="2303313" cy="224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94" y="3522982"/>
            <a:ext cx="2319089" cy="224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5227"/>
            <a:ext cx="3364406" cy="187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508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Tijdens transport het vliegwiel blokkeren. (piepsignaal)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Pers moet horizontaal staan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Juiste oliesysteem selecteren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Bij achteruit rijden pick-up heffen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57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Rijsnelheid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afhankelijk van de</a:t>
            </a:r>
          </a:p>
          <a:p>
            <a:r>
              <a:rPr lang="nl-NL" dirty="0" smtClean="0"/>
              <a:t>volgende factoren:</a:t>
            </a:r>
          </a:p>
          <a:p>
            <a:endParaRPr lang="nl-NL" dirty="0"/>
          </a:p>
          <a:p>
            <a:r>
              <a:rPr lang="nl-NL" dirty="0" smtClean="0"/>
              <a:t>– Soort te persen materiaal</a:t>
            </a:r>
          </a:p>
          <a:p>
            <a:r>
              <a:rPr lang="nl-NL" dirty="0" smtClean="0"/>
              <a:t>– Vochtigheid van te persen materiaal</a:t>
            </a:r>
          </a:p>
          <a:p>
            <a:r>
              <a:rPr lang="nl-NL" dirty="0" smtClean="0"/>
              <a:t>– Zwaddikte</a:t>
            </a:r>
          </a:p>
          <a:p>
            <a:r>
              <a:rPr lang="nl-NL" dirty="0" smtClean="0"/>
              <a:t>– Bodemgesteldheid</a:t>
            </a:r>
          </a:p>
          <a:p>
            <a:endParaRPr lang="nl-NL" dirty="0"/>
          </a:p>
          <a:p>
            <a:r>
              <a:rPr lang="nl-NL" dirty="0" smtClean="0"/>
              <a:t>• Adviessnelheid normaal: 5 - 12 km/h</a:t>
            </a:r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8290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Swad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optimale zwadbreedte:</a:t>
            </a:r>
          </a:p>
          <a:p>
            <a:r>
              <a:rPr lang="nl-NL" dirty="0" smtClean="0"/>
              <a:t>zo breed is als de perskamer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Wisselend links en rechts rijden voor betere vulling van de perskamer</a:t>
            </a: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58191"/>
            <a:ext cx="46291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9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Hogedrukpers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Baalhoogte: 30 - 40 cm</a:t>
            </a:r>
          </a:p>
          <a:p>
            <a:endParaRPr lang="nl-NL" dirty="0" smtClean="0"/>
          </a:p>
          <a:p>
            <a:r>
              <a:rPr lang="nl-NL" dirty="0" smtClean="0"/>
              <a:t>Baalbreedte: 40 – 50 cm</a:t>
            </a:r>
          </a:p>
          <a:p>
            <a:endParaRPr lang="nl-NL" dirty="0" smtClean="0"/>
          </a:p>
          <a:p>
            <a:r>
              <a:rPr lang="nl-NL" dirty="0" smtClean="0"/>
              <a:t>Baallengte: 50 – 120 cm</a:t>
            </a:r>
          </a:p>
          <a:p>
            <a:endParaRPr lang="nl-NL" dirty="0" smtClean="0"/>
          </a:p>
          <a:p>
            <a:r>
              <a:rPr lang="nl-NL" dirty="0" smtClean="0"/>
              <a:t>Maten zijn afhankelijk van de afmetingen van de perskamer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87" y="1628800"/>
            <a:ext cx="55816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Productstroom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● </a:t>
            </a:r>
            <a:r>
              <a:rPr lang="nl-NL" dirty="0" err="1" smtClean="0"/>
              <a:t>Opraper</a:t>
            </a:r>
            <a:r>
              <a:rPr lang="nl-NL" dirty="0" smtClean="0"/>
              <a:t> of pick-up</a:t>
            </a:r>
          </a:p>
          <a:p>
            <a:r>
              <a:rPr lang="nl-NL" dirty="0" smtClean="0"/>
              <a:t>● Dwarsinvoer</a:t>
            </a:r>
          </a:p>
          <a:p>
            <a:r>
              <a:rPr lang="nl-NL" dirty="0" smtClean="0"/>
              <a:t>● Perskamer</a:t>
            </a:r>
          </a:p>
          <a:p>
            <a:r>
              <a:rPr lang="nl-NL" dirty="0" smtClean="0"/>
              <a:t>● Perswagen</a:t>
            </a:r>
          </a:p>
          <a:p>
            <a:r>
              <a:rPr lang="nl-NL" dirty="0" smtClean="0"/>
              <a:t>● Knoopsysteem</a:t>
            </a:r>
          </a:p>
          <a:p>
            <a:r>
              <a:rPr lang="nl-NL" dirty="0" smtClean="0"/>
              <a:t>● Glijgoot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518116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2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Opraper</a:t>
            </a:r>
            <a:r>
              <a:rPr lang="nl-NL" dirty="0" smtClean="0"/>
              <a:t> of Pick-up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Met of zonder curve-baan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2576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69" y="3789040"/>
            <a:ext cx="5115312" cy="28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7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Dwarsinvoer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Invoervorken</a:t>
            </a:r>
          </a:p>
          <a:p>
            <a:endParaRPr lang="nl-NL" dirty="0"/>
          </a:p>
          <a:p>
            <a:r>
              <a:rPr lang="nl-NL" dirty="0" smtClean="0"/>
              <a:t>De afstelling ten opzichte van de perswagen is uiterst belangrijk</a:t>
            </a:r>
          </a:p>
          <a:p>
            <a:endParaRPr lang="nl-NL" dirty="0"/>
          </a:p>
          <a:p>
            <a:r>
              <a:rPr lang="nl-NL" dirty="0" smtClean="0"/>
              <a:t>overbelasting beveiliging:</a:t>
            </a:r>
          </a:p>
          <a:p>
            <a:r>
              <a:rPr lang="nl-NL" dirty="0" smtClean="0"/>
              <a:t>De invoervork kan wijken bij ontstaan van een te grote belasting op de invoervork</a:t>
            </a:r>
            <a:endParaRPr lang="nl-NL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05" y="1844824"/>
            <a:ext cx="60213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15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Perskamer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Gewasremplaten / glijplaten</a:t>
            </a:r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62" y="404664"/>
            <a:ext cx="5305410" cy="362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79" y="4941168"/>
            <a:ext cx="58197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07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Perswagen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Vergelijken met de zuiger in een motor</a:t>
            </a:r>
          </a:p>
          <a:p>
            <a:endParaRPr lang="nl-NL" dirty="0"/>
          </a:p>
          <a:p>
            <a:r>
              <a:rPr lang="nl-NL" dirty="0" smtClean="0"/>
              <a:t>80 – 100 slagen per minuut</a:t>
            </a:r>
          </a:p>
          <a:p>
            <a:endParaRPr lang="nl-NL" dirty="0"/>
          </a:p>
          <a:p>
            <a:r>
              <a:rPr lang="nl-NL" dirty="0" smtClean="0"/>
              <a:t>gelagerde rollen</a:t>
            </a:r>
          </a:p>
          <a:p>
            <a:endParaRPr lang="nl-NL" dirty="0"/>
          </a:p>
          <a:p>
            <a:r>
              <a:rPr lang="nl-NL" dirty="0" smtClean="0"/>
              <a:t>speling van de perswagen in de perskamer is </a:t>
            </a:r>
            <a:r>
              <a:rPr lang="nl-NL" dirty="0" err="1" smtClean="0"/>
              <a:t>afstelbaar</a:t>
            </a:r>
            <a:endParaRPr lang="nl-NL" dirty="0" smtClean="0"/>
          </a:p>
          <a:p>
            <a:endParaRPr lang="nl-NL" dirty="0" smtClean="0"/>
          </a:p>
          <a:p>
            <a:r>
              <a:rPr lang="nl-NL" b="1" dirty="0" smtClean="0"/>
              <a:t>LET OP bij het afstellen dat:</a:t>
            </a:r>
            <a:endParaRPr lang="nl-NL" b="1" dirty="0"/>
          </a:p>
          <a:p>
            <a:r>
              <a:rPr lang="nl-NL" dirty="0" smtClean="0"/>
              <a:t>mes van de perswagen en het vaste mes elkaar niet mogen raken</a:t>
            </a:r>
          </a:p>
          <a:p>
            <a:endParaRPr lang="nl-NL" dirty="0"/>
          </a:p>
          <a:p>
            <a:r>
              <a:rPr lang="nl-NL" dirty="0" smtClean="0"/>
              <a:t>Belangrijke afstellingen en controles zijn.</a:t>
            </a:r>
          </a:p>
          <a:p>
            <a:r>
              <a:rPr lang="nl-NL" dirty="0" smtClean="0"/>
              <a:t>● Perswagen afstelling t.o.v. de dwarsinvoer: invoer alleen als de perswagen aan het begin staat</a:t>
            </a:r>
          </a:p>
          <a:p>
            <a:r>
              <a:rPr lang="nl-NL" dirty="0" smtClean="0"/>
              <a:t>● Perswagen afstelling t.o.v. de naalden en </a:t>
            </a:r>
            <a:r>
              <a:rPr lang="nl-NL" dirty="0" err="1" smtClean="0"/>
              <a:t>knoperas</a:t>
            </a:r>
            <a:r>
              <a:rPr lang="nl-NL" dirty="0" smtClean="0"/>
              <a:t>: als de naalden naar boven naar de knoper gaan dan moet de perswagen op </a:t>
            </a:r>
          </a:p>
          <a:p>
            <a:r>
              <a:rPr lang="nl-NL" dirty="0" smtClean="0"/>
              <a:t>het einde staan</a:t>
            </a:r>
            <a:endParaRPr lang="nl-N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5666520" cy="291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796136" y="24928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Perswagen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6012160" y="2780928"/>
            <a:ext cx="288032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98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Knoopsysteem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2 knoopsystemen:</a:t>
            </a:r>
          </a:p>
          <a:p>
            <a:endParaRPr lang="nl-NL" dirty="0"/>
          </a:p>
          <a:p>
            <a:r>
              <a:rPr lang="nl-NL" dirty="0" smtClean="0"/>
              <a:t>Enkel knoopsysteem</a:t>
            </a:r>
          </a:p>
          <a:p>
            <a:endParaRPr lang="nl-NL" dirty="0"/>
          </a:p>
          <a:p>
            <a:r>
              <a:rPr lang="nl-NL" dirty="0" smtClean="0"/>
              <a:t>Dubbel knoopsysteem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10" y="2276872"/>
            <a:ext cx="262041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694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596</Words>
  <Application>Microsoft Office PowerPoint</Application>
  <PresentationFormat>Diavoorstelling (4:3)</PresentationFormat>
  <Paragraphs>204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9" baseType="lpstr">
      <vt:lpstr>Arial</vt:lpstr>
      <vt:lpstr>Calibri</vt:lpstr>
      <vt:lpstr>Kantoorthema</vt:lpstr>
      <vt:lpstr>Persen</vt:lpstr>
      <vt:lpstr>Inhoud</vt:lpstr>
      <vt:lpstr>Hogedrukpers</vt:lpstr>
      <vt:lpstr>Productstroom</vt:lpstr>
      <vt:lpstr>Opraper of Pick-up</vt:lpstr>
      <vt:lpstr>Dwarsinvoer</vt:lpstr>
      <vt:lpstr>Perskamer</vt:lpstr>
      <vt:lpstr>Perswagen</vt:lpstr>
      <vt:lpstr>Knoopsysteem</vt:lpstr>
      <vt:lpstr>Enkel knoopsysteem</vt:lpstr>
      <vt:lpstr>Enkel knoopsysteem</vt:lpstr>
      <vt:lpstr>Dubbel knoopsysteem</vt:lpstr>
      <vt:lpstr>Invoer en snij inrichting</vt:lpstr>
      <vt:lpstr>Grootpakpers</vt:lpstr>
      <vt:lpstr>Grootpakpers</vt:lpstr>
      <vt:lpstr>Grootpakpers</vt:lpstr>
      <vt:lpstr>Grootpakpers</vt:lpstr>
      <vt:lpstr>Grootpakpers</vt:lpstr>
      <vt:lpstr>Grootpakpers</vt:lpstr>
      <vt:lpstr>Grootpakpers</vt:lpstr>
      <vt:lpstr>grootpakpers</vt:lpstr>
      <vt:lpstr>Grootpakpers</vt:lpstr>
      <vt:lpstr>Grootpakpers</vt:lpstr>
      <vt:lpstr>Grootpakpers</vt:lpstr>
      <vt:lpstr>Rijsnelheid</vt:lpstr>
      <vt:lpstr>Swad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Persen</dc:title>
  <dc:creator>Harm van Eijk</dc:creator>
  <cp:lastModifiedBy>Edwin Mellema</cp:lastModifiedBy>
  <cp:revision>57</cp:revision>
  <dcterms:created xsi:type="dcterms:W3CDTF">2012-11-12T10:20:33Z</dcterms:created>
  <dcterms:modified xsi:type="dcterms:W3CDTF">2017-04-06T06:45:48Z</dcterms:modified>
</cp:coreProperties>
</file>