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D5CE-100C-4442-A64C-FB66134CED5D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53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7D3-BA5A-480B-AFF7-2F1FDBB0EEDA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9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C31F-D978-49AA-AD04-2AA038090AF2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06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BBAF-1AE8-48E7-B6CC-C6124744177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16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F49-F92C-44F5-A8E2-2F6DEF5E6266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24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4D98-9292-419E-AC28-A106F36FF3C3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5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E5A-1170-4797-8055-C6DED6908508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6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1FE3-A2A8-4EA5-B517-24E49D6F708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81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9D-4F61-4BD9-90D2-5609845A3CD4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7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1540-FC94-4CAF-B5D8-7BEB7B444B37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97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BE44-ED83-4F52-B490-E9C23518487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45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F9A51-A7D6-42BF-8089-285FB6C5518F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58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ngfonds.nl/acute-bronchitis/wat-is-acute-bronchiti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9U4Ik-7LY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95211" y="0"/>
            <a:ext cx="9144000" cy="2387600"/>
          </a:xfrm>
        </p:spPr>
        <p:txBody>
          <a:bodyPr>
            <a:normAutofit/>
          </a:bodyPr>
          <a:lstStyle/>
          <a:p>
            <a:r>
              <a:rPr lang="nl-NL" sz="7200" dirty="0" smtClean="0"/>
              <a:t>Hoesten</a:t>
            </a:r>
            <a:endParaRPr lang="nl-NL" sz="7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832885" y="3222687"/>
            <a:ext cx="6645499" cy="1136561"/>
          </a:xfrm>
        </p:spPr>
        <p:txBody>
          <a:bodyPr>
            <a:normAutofit/>
          </a:bodyPr>
          <a:lstStyle/>
          <a:p>
            <a:pPr algn="l"/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Medische Kennis.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Hoesten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Acute bronchitis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93804"/>
            <a:ext cx="10515600" cy="4762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acute bronchitis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Bronchitis is een ontsteking in de kleine buisjes van de longen. Die kleine buisjes heten bronchiën.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Bij een bronchitis zwelt het slijmvlies aan de binnenkant van de buisjes op. Ook wordt er veel slijm gemaakt.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Bronchitis komt veel voor in de herfst en winter. Bronchitis komt vaker voor en duurt langer bij mensen met astma, mensen met COPD en mensen die roken.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Medische Kennis.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Hoesten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80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zijn de klachten bij acute bronchitis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Hoesten na een verkoudheid</a:t>
            </a:r>
          </a:p>
          <a:p>
            <a:r>
              <a:rPr lang="nl-NL" dirty="0" smtClean="0"/>
              <a:t>Drukkend gevoel op de borst</a:t>
            </a:r>
          </a:p>
          <a:p>
            <a:r>
              <a:rPr lang="nl-NL" dirty="0" smtClean="0"/>
              <a:t>Piepende ademhaling</a:t>
            </a:r>
          </a:p>
          <a:p>
            <a:r>
              <a:rPr lang="nl-NL" dirty="0" smtClean="0"/>
              <a:t>Koorts</a:t>
            </a:r>
          </a:p>
          <a:p>
            <a:r>
              <a:rPr lang="nl-NL" dirty="0" smtClean="0"/>
              <a:t>Benauwdheid</a:t>
            </a:r>
          </a:p>
          <a:p>
            <a:r>
              <a:rPr lang="nl-NL" dirty="0" smtClean="0"/>
              <a:t>Hoesten doet pijn</a:t>
            </a:r>
          </a:p>
          <a:p>
            <a:r>
              <a:rPr lang="nl-NL" dirty="0" smtClean="0"/>
              <a:t>Vermoeidheid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Medische Kennis.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Hoesten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8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Er zijn twee soorten: acute en chronische bronchitis.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 smtClean="0"/>
              <a:t>Bij </a:t>
            </a:r>
            <a:r>
              <a:rPr lang="nl-NL" sz="3200" b="1" u="sng" dirty="0"/>
              <a:t>acute bronchitis </a:t>
            </a:r>
            <a:r>
              <a:rPr lang="nl-NL" sz="3200" dirty="0"/>
              <a:t>ontstaat de ontsteking van de bronchiën na een verkoudheid of griep. Deze ontsteking gaat na een tijdje weer over.</a:t>
            </a:r>
          </a:p>
          <a:p>
            <a:pPr marL="0" indent="0">
              <a:buNone/>
            </a:pPr>
            <a:r>
              <a:rPr lang="nl-NL" sz="3200" dirty="0"/>
              <a:t>Bij </a:t>
            </a:r>
            <a:r>
              <a:rPr lang="nl-NL" sz="3200" b="1" u="sng" dirty="0"/>
              <a:t>chronische bronchitis </a:t>
            </a:r>
            <a:r>
              <a:rPr lang="nl-NL" sz="3200" dirty="0"/>
              <a:t>bent u niet eerst grieperig of verkouden geweest. Bij chronische bronchitis merkt u dat het soms even wat beter gaat, maar dat het hoesten weer terugkomt. De ontsteking is blijvend.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Medische Kennis.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Hoesten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Medische Kennis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95" y="538162"/>
            <a:ext cx="4918701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6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Medische Kennis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 descr="Afbeeldingsresultaat voor anatomie bovenste luchtweg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79"/>
          <a:stretch/>
        </p:blipFill>
        <p:spPr bwMode="auto">
          <a:xfrm>
            <a:off x="1524000" y="0"/>
            <a:ext cx="468361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93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Medische Kennis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 descr="Afbeeldingsresultaat voor anatomie bovenste luchtwe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9135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2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Hoesten is een zinvolle verdedigingsreactie van ons lichaam.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Door het hoesten worden longen en luchtwegen schoongehouden, waardoor de ademhaling optimaal kan plaatsvinden.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Hoesten heeft dus in het algemeen een nuttige functie.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Medische Kennis.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Hoesten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Hoesten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Medische Kennis.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Hoesten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5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gebeurt er tijdens hoesten?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Bij het hoesten wordt de stemspleet afgesloten en worden de buikspieren aangespannen, waardoor de druk in de longen oploopt.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Dan wordt de stemspleet plotseling geopend waarna de lucht met enorme vaart naar buiten komt.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Hoesten is een reactie op een prikkeling van de slijmvliezen. 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Medische Kennis.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Hoesten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7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9413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In de slijmvliezen liggen kleine zenuwvezeltjes die een signaal doorgeven naar het hoestcentrum in de hersenen. 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hersenen geven het sein om te hoesten. 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Medische Kennis.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Hoesten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59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zijn twee soorten hoest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De productieve hoest</a:t>
            </a:r>
          </a:p>
          <a:p>
            <a:pPr marL="514350" indent="-514350">
              <a:buAutoNum type="arabicPeriod"/>
            </a:pPr>
            <a:r>
              <a:rPr lang="nl-NL" dirty="0" smtClean="0"/>
              <a:t>De droge hoest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Medische Kennis.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Hoesten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7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Productieve hoest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 hoestprikkel wordt veroorzaakt door te veel slijm of pus in de luchtwegen.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Medische Kennis.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Hoesten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6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droge hoest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 droge hoest, ook wel kriebelhoest/ prikkelhoest genoemd.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Ondanks het hoesten komt er niets naar buiten. 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Hierdoor is het dat juist door het hoesten de slijmvliezen erger geïrriteerd worden. 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Medische Kennis.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Hoesten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9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kan je er zelf tegen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Stoppen met roken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Regelmatig wat drinken </a:t>
            </a:r>
            <a:r>
              <a:rPr lang="nl-NL" dirty="0" smtClean="0"/>
              <a:t>(vochtige slijmvliezen hebben een gunstige invloed op zowel de productieve als op de droge hoest)</a:t>
            </a:r>
          </a:p>
          <a:p>
            <a:pPr marL="0" indent="0">
              <a:buNone/>
            </a:pPr>
            <a:r>
              <a:rPr lang="nl-NL" dirty="0" smtClean="0"/>
              <a:t>Veroorzaakt door verkoudheid-&gt; </a:t>
            </a:r>
            <a:r>
              <a:rPr lang="nl-NL" dirty="0" err="1" smtClean="0">
                <a:solidFill>
                  <a:srgbClr val="FF0000"/>
                </a:solidFill>
              </a:rPr>
              <a:t>neusdruppelen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Stomen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Voor de nacht </a:t>
            </a:r>
            <a:r>
              <a:rPr lang="nl-NL" dirty="0" err="1" smtClean="0">
                <a:solidFill>
                  <a:srgbClr val="FF0000"/>
                </a:solidFill>
              </a:rPr>
              <a:t>promethazine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smtClean="0"/>
              <a:t>(via de ha). Niet in de zwangerschap en bij baby’s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r>
              <a:rPr lang="nl-NL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lang="nl-NL" sz="1600" b="1" dirty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Medische Kennis. </a:t>
            </a:r>
            <a:r>
              <a:rPr lang="nl-NL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Hoesten    </a:t>
            </a:r>
            <a:endParaRPr lang="nl-NL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15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488</Words>
  <Application>Microsoft Office PowerPoint</Application>
  <PresentationFormat>Breedbeeld</PresentationFormat>
  <Paragraphs>84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1_Kantoorthema</vt:lpstr>
      <vt:lpstr>Hoesten</vt:lpstr>
      <vt:lpstr>Wat is het?</vt:lpstr>
      <vt:lpstr>PowerPoint-presentatie</vt:lpstr>
      <vt:lpstr>Wat gebeurt er tijdens hoesten?</vt:lpstr>
      <vt:lpstr> </vt:lpstr>
      <vt:lpstr>Er zijn twee soorten hoest</vt:lpstr>
      <vt:lpstr>Productieve hoest</vt:lpstr>
      <vt:lpstr>De droge hoest </vt:lpstr>
      <vt:lpstr>Wat kan je er zelf tegen doen?</vt:lpstr>
      <vt:lpstr>Acute bronchitis</vt:lpstr>
      <vt:lpstr>Wat zijn de klachten bij acute bronchitis</vt:lpstr>
      <vt:lpstr>Er zijn twee soorten: acute en chronische bronchitis. 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Hoesten</dc:title>
  <dc:creator>erik zoer</dc:creator>
  <cp:lastModifiedBy>erik zoer</cp:lastModifiedBy>
  <cp:revision>4</cp:revision>
  <dcterms:created xsi:type="dcterms:W3CDTF">2017-05-27T16:34:33Z</dcterms:created>
  <dcterms:modified xsi:type="dcterms:W3CDTF">2017-05-27T16:59:44Z</dcterms:modified>
</cp:coreProperties>
</file>