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57" r:id="rId7"/>
    <p:sldId id="258" r:id="rId8"/>
    <p:sldId id="259" r:id="rId9"/>
    <p:sldId id="260" r:id="rId10"/>
    <p:sldId id="261" r:id="rId11"/>
    <p:sldId id="263" r:id="rId12"/>
    <p:sldId id="264" r:id="rId13"/>
    <p:sldId id="265" r:id="rId14"/>
    <p:sldId id="266" r:id="rId15"/>
    <p:sldId id="262"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8C497819-6BE5-4D03-A351-13C8F9B5E2C5}"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1210424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497819-6BE5-4D03-A351-13C8F9B5E2C5}"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88434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497819-6BE5-4D03-A351-13C8F9B5E2C5}"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558463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497819-6BE5-4D03-A351-13C8F9B5E2C5}"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3195486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C497819-6BE5-4D03-A351-13C8F9B5E2C5}" type="datetimeFigureOut">
              <a:rPr lang="nl-NL" smtClean="0"/>
              <a:t>17-4-2018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1445472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C497819-6BE5-4D03-A351-13C8F9B5E2C5}"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335110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C497819-6BE5-4D03-A351-13C8F9B5E2C5}" type="datetimeFigureOut">
              <a:rPr lang="nl-NL" smtClean="0"/>
              <a:t>17-4-2018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125141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C497819-6BE5-4D03-A351-13C8F9B5E2C5}" type="datetimeFigureOut">
              <a:rPr lang="nl-NL" smtClean="0"/>
              <a:t>17-4-2018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100743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C497819-6BE5-4D03-A351-13C8F9B5E2C5}" type="datetimeFigureOut">
              <a:rPr lang="nl-NL" smtClean="0"/>
              <a:t>17-4-2018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222576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C497819-6BE5-4D03-A351-13C8F9B5E2C5}"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385101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C497819-6BE5-4D03-A351-13C8F9B5E2C5}" type="datetimeFigureOut">
              <a:rPr lang="nl-NL" smtClean="0"/>
              <a:t>17-4-2018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2AA5AEC-08D3-4FB8-9692-20F62E9EF1BE}" type="slidenum">
              <a:rPr lang="nl-NL" smtClean="0"/>
              <a:t>‹nr.›</a:t>
            </a:fld>
            <a:endParaRPr lang="nl-NL"/>
          </a:p>
        </p:txBody>
      </p:sp>
    </p:spTree>
    <p:extLst>
      <p:ext uri="{BB962C8B-B14F-4D97-AF65-F5344CB8AC3E}">
        <p14:creationId xmlns:p14="http://schemas.microsoft.com/office/powerpoint/2010/main" val="27327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97819-6BE5-4D03-A351-13C8F9B5E2C5}" type="datetimeFigureOut">
              <a:rPr lang="nl-NL" smtClean="0"/>
              <a:t>17-4-2018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A5AEC-08D3-4FB8-9692-20F62E9EF1BE}" type="slidenum">
              <a:rPr lang="nl-NL" smtClean="0"/>
              <a:t>‹nr.›</a:t>
            </a:fld>
            <a:endParaRPr lang="nl-NL"/>
          </a:p>
        </p:txBody>
      </p:sp>
    </p:spTree>
    <p:extLst>
      <p:ext uri="{BB962C8B-B14F-4D97-AF65-F5344CB8AC3E}">
        <p14:creationId xmlns:p14="http://schemas.microsoft.com/office/powerpoint/2010/main" val="456509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Gezondheid en gedrag</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049482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Medicatie met water</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Let op:</a:t>
            </a:r>
          </a:p>
          <a:p>
            <a:r>
              <a:rPr lang="nl-NL" dirty="0" smtClean="0"/>
              <a:t>Zorgvuldig omgaat met het medicijn en na gebruik de verpakking goed sluit</a:t>
            </a:r>
          </a:p>
          <a:p>
            <a:r>
              <a:rPr lang="nl-NL" dirty="0" err="1" smtClean="0"/>
              <a:t>Maatbekeertjes</a:t>
            </a:r>
            <a:r>
              <a:rPr lang="nl-NL" dirty="0" smtClean="0"/>
              <a:t>, pipetjes en spatels na gebruik met water en een tissue schoon en droog maakt</a:t>
            </a:r>
          </a:p>
          <a:p>
            <a:r>
              <a:rPr lang="nl-NL" dirty="0" smtClean="0"/>
              <a:t>Het medicijn bewaart volgens de aanwijzingen in de bijsluiter of volgens de informatie op het etiket</a:t>
            </a:r>
            <a:endParaRPr lang="nl-NL" dirty="0"/>
          </a:p>
        </p:txBody>
      </p:sp>
    </p:spTree>
    <p:extLst>
      <p:ext uri="{BB962C8B-B14F-4D97-AF65-F5344CB8AC3E}">
        <p14:creationId xmlns:p14="http://schemas.microsoft.com/office/powerpoint/2010/main" val="3592049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Bewaartermijn</a:t>
            </a:r>
            <a:endParaRPr lang="nl-NL" dirty="0"/>
          </a:p>
        </p:txBody>
      </p:sp>
      <p:sp>
        <p:nvSpPr>
          <p:cNvPr id="3" name="Tijdelijke aanduiding voor inhoud 2"/>
          <p:cNvSpPr>
            <a:spLocks noGrp="1"/>
          </p:cNvSpPr>
          <p:nvPr>
            <p:ph idx="1"/>
          </p:nvPr>
        </p:nvSpPr>
        <p:spPr/>
        <p:txBody>
          <a:bodyPr/>
          <a:lstStyle/>
          <a:p>
            <a:pPr marL="0" indent="0">
              <a:buNone/>
            </a:pPr>
            <a:r>
              <a:rPr lang="nl-NL" dirty="0" smtClean="0"/>
              <a:t>Er zijn bewaartermijnen voor medicijnen, stel je voor dat er een lijst is met bijvoorbeeld soort medicijn en bewaartermijn, geldt dit dan voor die soort medicijnen of moet je ergens rekening mee houden?</a:t>
            </a:r>
            <a:endParaRPr lang="nl-NL" dirty="0"/>
          </a:p>
        </p:txBody>
      </p:sp>
    </p:spTree>
    <p:extLst>
      <p:ext uri="{BB962C8B-B14F-4D97-AF65-F5344CB8AC3E}">
        <p14:creationId xmlns:p14="http://schemas.microsoft.com/office/powerpoint/2010/main" val="1280696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8862" y="94984"/>
            <a:ext cx="4899663" cy="6574376"/>
          </a:xfrm>
        </p:spPr>
      </p:pic>
    </p:spTree>
    <p:extLst>
      <p:ext uri="{BB962C8B-B14F-4D97-AF65-F5344CB8AC3E}">
        <p14:creationId xmlns:p14="http://schemas.microsoft.com/office/powerpoint/2010/main" val="3451241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Uiterste gebruiksdatum</a:t>
            </a:r>
            <a:endParaRPr lang="nl-NL" dirty="0"/>
          </a:p>
        </p:txBody>
      </p:sp>
      <p:sp>
        <p:nvSpPr>
          <p:cNvPr id="3" name="Tijdelijke aanduiding voor inhoud 2"/>
          <p:cNvSpPr>
            <a:spLocks noGrp="1"/>
          </p:cNvSpPr>
          <p:nvPr>
            <p:ph idx="1"/>
          </p:nvPr>
        </p:nvSpPr>
        <p:spPr/>
        <p:txBody>
          <a:bodyPr/>
          <a:lstStyle/>
          <a:p>
            <a:pPr marL="0" indent="0">
              <a:buNone/>
            </a:pPr>
            <a:r>
              <a:rPr lang="nl-NL" dirty="0" smtClean="0"/>
              <a:t>In de vorige genoemde dia zijn algemene richtlijnen voor medicijnen. De houdbaarheidsdatum na het aanbreken die op het etiket of op de verpakking staan, wijkt soms af van het termijn die in bovengenoemde dia is verteld. Houdt dan de uiterste gebruiksdatum op de verpakking aan.</a:t>
            </a:r>
            <a:endParaRPr lang="nl-NL" dirty="0"/>
          </a:p>
        </p:txBody>
      </p:sp>
    </p:spTree>
    <p:extLst>
      <p:ext uri="{BB962C8B-B14F-4D97-AF65-F5344CB8AC3E}">
        <p14:creationId xmlns:p14="http://schemas.microsoft.com/office/powerpoint/2010/main" val="504091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Onaangebroken verpakkingen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de houdbaarheid van een medicijn in een onaangebroken verpakking moet door de fabrikant worden vermeld. Meestal gebeurt dit door een datum code. Dit kan er op verschillende manier opstaan:</a:t>
            </a:r>
          </a:p>
          <a:p>
            <a:r>
              <a:rPr lang="nl-NL" dirty="0" smtClean="0"/>
              <a:t>“uiterste gebruiksdatum……”</a:t>
            </a:r>
          </a:p>
          <a:p>
            <a:r>
              <a:rPr lang="nl-NL" dirty="0" smtClean="0"/>
              <a:t>“houdbaar tot ….”</a:t>
            </a:r>
          </a:p>
          <a:p>
            <a:r>
              <a:rPr lang="nl-NL" dirty="0" smtClean="0"/>
              <a:t>“niet te gebruiken na …..”</a:t>
            </a:r>
          </a:p>
          <a:p>
            <a:r>
              <a:rPr lang="nl-NL" dirty="0" smtClean="0"/>
              <a:t>“</a:t>
            </a:r>
            <a:r>
              <a:rPr lang="nl-NL" dirty="0" err="1" smtClean="0"/>
              <a:t>exp</a:t>
            </a:r>
            <a:r>
              <a:rPr lang="nl-NL" dirty="0" smtClean="0"/>
              <a:t>. dat. ……”</a:t>
            </a:r>
          </a:p>
        </p:txBody>
      </p:sp>
    </p:spTree>
    <p:extLst>
      <p:ext uri="{BB962C8B-B14F-4D97-AF65-F5344CB8AC3E}">
        <p14:creationId xmlns:p14="http://schemas.microsoft.com/office/powerpoint/2010/main" val="3803351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Bekijk een medicijn</a:t>
            </a:r>
            <a:endParaRPr lang="nl-NL" dirty="0"/>
          </a:p>
        </p:txBody>
      </p:sp>
      <p:pic>
        <p:nvPicPr>
          <p:cNvPr id="9" name="Tijdelijke aanduiding voor inhoud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5405" y="1600200"/>
            <a:ext cx="6793190" cy="4525963"/>
          </a:xfrm>
        </p:spPr>
      </p:pic>
    </p:spTree>
    <p:extLst>
      <p:ext uri="{BB962C8B-B14F-4D97-AF65-F5344CB8AC3E}">
        <p14:creationId xmlns:p14="http://schemas.microsoft.com/office/powerpoint/2010/main" val="720574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a:t>
            </a:r>
            <a:endParaRPr lang="nl-NL" dirty="0"/>
          </a:p>
        </p:txBody>
      </p:sp>
      <p:sp>
        <p:nvSpPr>
          <p:cNvPr id="3" name="Tijdelijke aanduiding voor inhoud 2"/>
          <p:cNvSpPr>
            <a:spLocks noGrp="1"/>
          </p:cNvSpPr>
          <p:nvPr>
            <p:ph idx="1"/>
          </p:nvPr>
        </p:nvSpPr>
        <p:spPr/>
        <p:txBody>
          <a:bodyPr/>
          <a:lstStyle/>
          <a:p>
            <a:pPr marL="0" indent="0">
              <a:buNone/>
            </a:pPr>
            <a:r>
              <a:rPr lang="nl-NL" dirty="0" err="1" smtClean="0"/>
              <a:t>Powerpoint</a:t>
            </a:r>
            <a:endParaRPr lang="nl-NL" dirty="0" smtClean="0"/>
          </a:p>
          <a:p>
            <a:pPr marL="0" indent="0">
              <a:buNone/>
            </a:pPr>
            <a:r>
              <a:rPr lang="nl-NL" dirty="0" smtClean="0"/>
              <a:t>Opdracht kwartet</a:t>
            </a:r>
          </a:p>
          <a:p>
            <a:pPr marL="0" indent="0">
              <a:buNone/>
            </a:pPr>
            <a:r>
              <a:rPr lang="nl-NL" dirty="0" smtClean="0"/>
              <a:t>Opdrachten wikiwijs</a:t>
            </a:r>
          </a:p>
          <a:p>
            <a:pPr marL="0" indent="0">
              <a:buNone/>
            </a:pPr>
            <a:r>
              <a:rPr lang="nl-NL" dirty="0" smtClean="0"/>
              <a:t>Onderwerp: medicatie</a:t>
            </a:r>
          </a:p>
          <a:p>
            <a:pPr marL="0" indent="0">
              <a:buNone/>
            </a:pPr>
            <a:r>
              <a:rPr lang="nl-NL" dirty="0" smtClean="0"/>
              <a:t>Doel: medicatie soorten kennen en eventueel kunnen adviseren</a:t>
            </a:r>
          </a:p>
          <a:p>
            <a:pPr marL="0" indent="0">
              <a:buNone/>
            </a:pPr>
            <a:endParaRPr lang="nl-NL" dirty="0"/>
          </a:p>
        </p:txBody>
      </p:sp>
    </p:spTree>
    <p:extLst>
      <p:ext uri="{BB962C8B-B14F-4D97-AF65-F5344CB8AC3E}">
        <p14:creationId xmlns:p14="http://schemas.microsoft.com/office/powerpoint/2010/main" val="863067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Gezondheidszorg</a:t>
            </a:r>
            <a:endParaRPr lang="nl-NL" dirty="0"/>
          </a:p>
        </p:txBody>
      </p:sp>
      <p:sp>
        <p:nvSpPr>
          <p:cNvPr id="3" name="Tijdelijke aanduiding voor inhoud 2"/>
          <p:cNvSpPr>
            <a:spLocks noGrp="1"/>
          </p:cNvSpPr>
          <p:nvPr>
            <p:ph idx="1"/>
          </p:nvPr>
        </p:nvSpPr>
        <p:spPr/>
        <p:txBody>
          <a:bodyPr/>
          <a:lstStyle/>
          <a:p>
            <a:r>
              <a:rPr lang="nl-NL" dirty="0" smtClean="0"/>
              <a:t>Curatieve gezondheidszorg</a:t>
            </a:r>
          </a:p>
          <a:p>
            <a:r>
              <a:rPr lang="nl-NL" dirty="0" smtClean="0"/>
              <a:t>Preventieve gezondheidszorg</a:t>
            </a:r>
          </a:p>
          <a:p>
            <a:r>
              <a:rPr lang="nl-NL" dirty="0" smtClean="0"/>
              <a:t>Resistentie </a:t>
            </a:r>
            <a:r>
              <a:rPr lang="nl-NL" smtClean="0"/>
              <a:t>of ongevoelig </a:t>
            </a:r>
          </a:p>
          <a:p>
            <a:endParaRPr lang="nl-NL" dirty="0"/>
          </a:p>
        </p:txBody>
      </p:sp>
    </p:spTree>
    <p:extLst>
      <p:ext uri="{BB962C8B-B14F-4D97-AF65-F5344CB8AC3E}">
        <p14:creationId xmlns:p14="http://schemas.microsoft.com/office/powerpoint/2010/main" val="106694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Vormen van </a:t>
            </a:r>
            <a:r>
              <a:rPr lang="nl-NL" dirty="0" err="1" smtClean="0"/>
              <a:t>mediactie</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b="1" dirty="0"/>
              <a:t>Antibiotica: Bacterie bestrijdende medicatie</a:t>
            </a:r>
            <a:endParaRPr lang="nl-NL" dirty="0"/>
          </a:p>
          <a:p>
            <a:r>
              <a:rPr lang="nl-NL" b="1" dirty="0"/>
              <a:t> </a:t>
            </a:r>
            <a:endParaRPr lang="nl-NL" dirty="0"/>
          </a:p>
          <a:p>
            <a:r>
              <a:rPr lang="nl-NL" b="1" dirty="0"/>
              <a:t>Antimycotica: </a:t>
            </a:r>
            <a:r>
              <a:rPr lang="nl-NL" b="1" dirty="0" err="1"/>
              <a:t>Schimmelbestrijdende</a:t>
            </a:r>
            <a:r>
              <a:rPr lang="nl-NL" b="1" dirty="0"/>
              <a:t> medicatie</a:t>
            </a:r>
            <a:endParaRPr lang="nl-NL" dirty="0"/>
          </a:p>
          <a:p>
            <a:r>
              <a:rPr lang="nl-NL" b="1" dirty="0"/>
              <a:t> </a:t>
            </a:r>
            <a:endParaRPr lang="nl-NL" dirty="0"/>
          </a:p>
          <a:p>
            <a:r>
              <a:rPr lang="nl-NL" b="1" dirty="0" err="1"/>
              <a:t>Cortisonen</a:t>
            </a:r>
            <a:r>
              <a:rPr lang="nl-NL" b="1" dirty="0"/>
              <a:t>: Corticosteroïden</a:t>
            </a:r>
            <a:endParaRPr lang="nl-NL" dirty="0"/>
          </a:p>
          <a:p>
            <a:r>
              <a:rPr lang="nl-NL" b="1" dirty="0"/>
              <a:t> </a:t>
            </a:r>
            <a:endParaRPr lang="nl-NL" dirty="0"/>
          </a:p>
          <a:p>
            <a:r>
              <a:rPr lang="nl-NL" b="1" dirty="0"/>
              <a:t>Homeopathie: Alternatieve geneeskunde</a:t>
            </a:r>
            <a:endParaRPr lang="nl-NL" dirty="0"/>
          </a:p>
          <a:p>
            <a:r>
              <a:rPr lang="nl-NL" b="1" dirty="0"/>
              <a:t> </a:t>
            </a:r>
            <a:endParaRPr lang="nl-NL" dirty="0"/>
          </a:p>
          <a:p>
            <a:r>
              <a:rPr lang="nl-NL" b="1" dirty="0"/>
              <a:t>Ontstekingsremmers: </a:t>
            </a:r>
            <a:r>
              <a:rPr lang="nl-NL" b="1" dirty="0" err="1"/>
              <a:t>NSAID's</a:t>
            </a:r>
            <a:endParaRPr lang="nl-NL" dirty="0"/>
          </a:p>
          <a:p>
            <a:endParaRPr lang="nl-NL" dirty="0"/>
          </a:p>
        </p:txBody>
      </p:sp>
    </p:spTree>
    <p:extLst>
      <p:ext uri="{BB962C8B-B14F-4D97-AF65-F5344CB8AC3E}">
        <p14:creationId xmlns:p14="http://schemas.microsoft.com/office/powerpoint/2010/main" val="1141551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Categorieën van medicatie </a:t>
            </a:r>
            <a:endParaRPr lang="nl-NL" dirty="0"/>
          </a:p>
        </p:txBody>
      </p:sp>
      <p:sp>
        <p:nvSpPr>
          <p:cNvPr id="3" name="Tijdelijke aanduiding voor inhoud 2"/>
          <p:cNvSpPr>
            <a:spLocks noGrp="1"/>
          </p:cNvSpPr>
          <p:nvPr>
            <p:ph idx="1"/>
          </p:nvPr>
        </p:nvSpPr>
        <p:spPr/>
        <p:txBody>
          <a:bodyPr>
            <a:normAutofit fontScale="62500" lnSpcReduction="20000"/>
          </a:bodyPr>
          <a:lstStyle/>
          <a:p>
            <a:r>
              <a:rPr lang="nl-NL" b="1" dirty="0" smtClean="0"/>
              <a:t>Vrij</a:t>
            </a:r>
            <a:r>
              <a:rPr lang="nl-NL" dirty="0"/>
              <a:t/>
            </a:r>
            <a:br>
              <a:rPr lang="nl-NL" dirty="0"/>
            </a:br>
            <a:r>
              <a:rPr lang="nl-NL" dirty="0"/>
              <a:t>Geneesmiddelen die vrij te koop zijn bij de dierenarts, dierspeciaalzaken of boeren organisaties. Denk hierbij aan vlooienbestrijding en </a:t>
            </a:r>
            <a:r>
              <a:rPr lang="nl-NL" dirty="0" err="1"/>
              <a:t>ontworming</a:t>
            </a:r>
            <a:r>
              <a:rPr lang="nl-NL" dirty="0"/>
              <a:t> voor kleine huisdieren.</a:t>
            </a:r>
          </a:p>
          <a:p>
            <a:r>
              <a:rPr lang="nl-NL" b="1" dirty="0"/>
              <a:t>URA (Uitsluitend op recept)</a:t>
            </a:r>
            <a:r>
              <a:rPr lang="nl-NL" dirty="0"/>
              <a:t/>
            </a:r>
            <a:br>
              <a:rPr lang="nl-NL" dirty="0"/>
            </a:br>
            <a:r>
              <a:rPr lang="nl-NL" dirty="0"/>
              <a:t>Te koop bij je eigen dierenarts en ook met een recept van je eigen dierenarts te koop bij dierenapotheken of boerenorganisaties. Voorbeelden hiervan zijn </a:t>
            </a:r>
            <a:r>
              <a:rPr lang="nl-NL" dirty="0" err="1"/>
              <a:t>ontwormingsmiddelen</a:t>
            </a:r>
            <a:r>
              <a:rPr lang="nl-NL" dirty="0"/>
              <a:t> voor landbouwhuisdieren en paarden en voor sommige pijnstillers. De dierenarts houdt het gebruik van deze middelen bij om te voorkomen dat je dier te vaak of te veel medicijnen krijgt. Dit is veiliger voor mens en dier.</a:t>
            </a:r>
          </a:p>
          <a:p>
            <a:r>
              <a:rPr lang="nl-NL" b="1" dirty="0"/>
              <a:t>UDA (Uitsluitend door dierenarts afgeleverd)</a:t>
            </a:r>
            <a:r>
              <a:rPr lang="nl-NL" dirty="0"/>
              <a:t/>
            </a:r>
            <a:br>
              <a:rPr lang="nl-NL" dirty="0"/>
            </a:br>
            <a:r>
              <a:rPr lang="nl-NL" dirty="0"/>
              <a:t>Alleen via je eigen dierenarts of apotheek verkrijgbaar, waarbij je de middelen wel zelf aan je dier mag toedienen. Bijvoorbeeld pijnstillers.</a:t>
            </a:r>
          </a:p>
          <a:p>
            <a:r>
              <a:rPr lang="nl-NL" b="1" dirty="0"/>
              <a:t>UDD (Uitsluitend door dierenarts)</a:t>
            </a:r>
            <a:r>
              <a:rPr lang="nl-NL" dirty="0"/>
              <a:t/>
            </a:r>
            <a:br>
              <a:rPr lang="nl-NL" dirty="0"/>
            </a:br>
            <a:r>
              <a:rPr lang="nl-NL" dirty="0"/>
              <a:t>Alleen de dierenarts mag deze geneesmiddelen toedienen aan je dier. Denk aan entingen of antibiotica.</a:t>
            </a:r>
          </a:p>
          <a:p>
            <a:endParaRPr lang="nl-NL" dirty="0"/>
          </a:p>
        </p:txBody>
      </p:sp>
    </p:spTree>
    <p:extLst>
      <p:ext uri="{BB962C8B-B14F-4D97-AF65-F5344CB8AC3E}">
        <p14:creationId xmlns:p14="http://schemas.microsoft.com/office/powerpoint/2010/main" val="109349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Toedienen van medicatie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Toedieningsmanieren:</a:t>
            </a:r>
          </a:p>
          <a:p>
            <a:r>
              <a:rPr lang="nl-NL" dirty="0" smtClean="0"/>
              <a:t>Oraal/rectaal</a:t>
            </a:r>
          </a:p>
          <a:p>
            <a:r>
              <a:rPr lang="nl-NL" dirty="0" smtClean="0"/>
              <a:t>Parenteraal</a:t>
            </a:r>
          </a:p>
          <a:p>
            <a:r>
              <a:rPr lang="nl-NL" dirty="0" smtClean="0"/>
              <a:t>Lokaal</a:t>
            </a:r>
          </a:p>
          <a:p>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3717032"/>
            <a:ext cx="4837552" cy="2733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89419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Wijzen van toedienen</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Lokaal</a:t>
            </a:r>
            <a:br>
              <a:rPr lang="nl-NL" dirty="0" smtClean="0"/>
            </a:br>
            <a:r>
              <a:rPr lang="nl-NL" dirty="0" smtClean="0"/>
              <a:t>- Huid</a:t>
            </a:r>
            <a:br>
              <a:rPr lang="nl-NL" dirty="0" smtClean="0"/>
            </a:br>
            <a:r>
              <a:rPr lang="nl-NL" dirty="0" smtClean="0"/>
              <a:t>- Oor</a:t>
            </a:r>
            <a:br>
              <a:rPr lang="nl-NL" dirty="0" smtClean="0"/>
            </a:br>
            <a:r>
              <a:rPr lang="nl-NL" dirty="0" smtClean="0"/>
              <a:t>- Oog</a:t>
            </a:r>
            <a:br>
              <a:rPr lang="nl-NL" dirty="0" smtClean="0"/>
            </a:br>
            <a:r>
              <a:rPr lang="nl-NL" dirty="0" smtClean="0"/>
              <a:t>- Uier</a:t>
            </a:r>
          </a:p>
          <a:p>
            <a:r>
              <a:rPr lang="nl-NL" dirty="0" smtClean="0"/>
              <a:t>Systematisch (oraal)</a:t>
            </a:r>
            <a:br>
              <a:rPr lang="nl-NL" dirty="0" smtClean="0"/>
            </a:br>
            <a:r>
              <a:rPr lang="nl-NL" dirty="0" smtClean="0"/>
              <a:t>- Tablet</a:t>
            </a:r>
            <a:br>
              <a:rPr lang="nl-NL" dirty="0" smtClean="0"/>
            </a:br>
            <a:r>
              <a:rPr lang="nl-NL" dirty="0" smtClean="0"/>
              <a:t>- Pil</a:t>
            </a:r>
            <a:br>
              <a:rPr lang="nl-NL" dirty="0" smtClean="0"/>
            </a:br>
            <a:r>
              <a:rPr lang="nl-NL" dirty="0" smtClean="0"/>
              <a:t>- poeder</a:t>
            </a:r>
            <a:br>
              <a:rPr lang="nl-NL" dirty="0" smtClean="0"/>
            </a:br>
            <a:r>
              <a:rPr lang="nl-NL" dirty="0" smtClean="0"/>
              <a:t>- Vloeistof</a:t>
            </a:r>
            <a:br>
              <a:rPr lang="nl-NL" dirty="0" smtClean="0"/>
            </a:br>
            <a:r>
              <a:rPr lang="nl-NL" dirty="0" smtClean="0"/>
              <a:t>- Pasta</a:t>
            </a:r>
          </a:p>
        </p:txBody>
      </p:sp>
    </p:spTree>
    <p:extLst>
      <p:ext uri="{BB962C8B-B14F-4D97-AF65-F5344CB8AC3E}">
        <p14:creationId xmlns:p14="http://schemas.microsoft.com/office/powerpoint/2010/main" val="274233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Bewaren van medicatie</a:t>
            </a:r>
            <a:endParaRPr lang="nl-NL" dirty="0"/>
          </a:p>
        </p:txBody>
      </p:sp>
      <p:sp>
        <p:nvSpPr>
          <p:cNvPr id="3" name="Tijdelijke aanduiding voor inhoud 2"/>
          <p:cNvSpPr>
            <a:spLocks noGrp="1"/>
          </p:cNvSpPr>
          <p:nvPr>
            <p:ph idx="1"/>
          </p:nvPr>
        </p:nvSpPr>
        <p:spPr/>
        <p:txBody>
          <a:bodyPr/>
          <a:lstStyle/>
          <a:p>
            <a:r>
              <a:rPr lang="nl-NL" dirty="0" smtClean="0"/>
              <a:t>Zoveel mogelijk op één plaats</a:t>
            </a:r>
          </a:p>
          <a:p>
            <a:r>
              <a:rPr lang="nl-NL" dirty="0" smtClean="0"/>
              <a:t>Kamertemperatuur, bij voorkeur in een droge ruimte (niet warmer dan?)</a:t>
            </a:r>
          </a:p>
          <a:p>
            <a:r>
              <a:rPr lang="nl-NL" dirty="0" smtClean="0"/>
              <a:t>In de koelkast (koudste plek?) (verwarmen?)</a:t>
            </a:r>
          </a:p>
          <a:p>
            <a:endParaRPr lang="nl-NL" dirty="0" smtClean="0"/>
          </a:p>
          <a:p>
            <a:endParaRPr lang="nl-NL" dirty="0"/>
          </a:p>
        </p:txBody>
      </p:sp>
    </p:spTree>
    <p:extLst>
      <p:ext uri="{BB962C8B-B14F-4D97-AF65-F5344CB8AC3E}">
        <p14:creationId xmlns:p14="http://schemas.microsoft.com/office/powerpoint/2010/main" val="3642651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Hoelang bewaren?</a:t>
            </a:r>
            <a:endParaRPr lang="nl-NL" dirty="0"/>
          </a:p>
        </p:txBody>
      </p:sp>
      <p:sp>
        <p:nvSpPr>
          <p:cNvPr id="3" name="Tijdelijke aanduiding voor inhoud 2"/>
          <p:cNvSpPr>
            <a:spLocks noGrp="1"/>
          </p:cNvSpPr>
          <p:nvPr>
            <p:ph idx="1"/>
          </p:nvPr>
        </p:nvSpPr>
        <p:spPr/>
        <p:txBody>
          <a:bodyPr/>
          <a:lstStyle/>
          <a:p>
            <a:pPr marL="0" indent="0">
              <a:buNone/>
            </a:pPr>
            <a:r>
              <a:rPr lang="nl-NL" dirty="0" smtClean="0"/>
              <a:t>Sommige medicijnen zijn kort houdbaar doordat de werkzame stof verloren gaat.</a:t>
            </a:r>
          </a:p>
        </p:txBody>
      </p:sp>
    </p:spTree>
    <p:extLst>
      <p:ext uri="{BB962C8B-B14F-4D97-AF65-F5344CB8AC3E}">
        <p14:creationId xmlns:p14="http://schemas.microsoft.com/office/powerpoint/2010/main" val="92472379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TotalTime>
  <Words>294</Words>
  <Application>Microsoft Office PowerPoint</Application>
  <PresentationFormat>Diavoorstelling (4:3)</PresentationFormat>
  <Paragraphs>56</Paragraphs>
  <Slides>15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15</vt:i4>
      </vt:variant>
    </vt:vector>
  </HeadingPairs>
  <TitlesOfParts>
    <vt:vector size="18" baseType="lpstr">
      <vt:lpstr>Arial</vt:lpstr>
      <vt:lpstr>Calibri</vt:lpstr>
      <vt:lpstr>Kantoorthema</vt:lpstr>
      <vt:lpstr>Gezondheid en gedrag</vt:lpstr>
      <vt:lpstr>Inhoud</vt:lpstr>
      <vt:lpstr>Gezondheidszorg</vt:lpstr>
      <vt:lpstr>Vormen van mediactie</vt:lpstr>
      <vt:lpstr>Categorieën van medicatie </vt:lpstr>
      <vt:lpstr>Toedienen van medicatie</vt:lpstr>
      <vt:lpstr>Wijzen van toedienen</vt:lpstr>
      <vt:lpstr>Bewaren van medicatie</vt:lpstr>
      <vt:lpstr>Hoelang bewaren?</vt:lpstr>
      <vt:lpstr>Medicatie met water</vt:lpstr>
      <vt:lpstr>Bewaartermijn</vt:lpstr>
      <vt:lpstr>PowerPoint-presentatie</vt:lpstr>
      <vt:lpstr>Uiterste gebruiksdatum</vt:lpstr>
      <vt:lpstr>Onaangebroken verpakkingen</vt:lpstr>
      <vt:lpstr>Bekijk een medicijn</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fysiologie en gezondheidsleer</dc:title>
  <dc:creator>Martine van der Ploeg</dc:creator>
  <cp:lastModifiedBy>Nikki Pots</cp:lastModifiedBy>
  <cp:revision>9</cp:revision>
  <dcterms:created xsi:type="dcterms:W3CDTF">2016-03-29T09:19:21Z</dcterms:created>
  <dcterms:modified xsi:type="dcterms:W3CDTF">2018-04-17T10:46:46Z</dcterms:modified>
</cp:coreProperties>
</file>