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24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4"/>
    <p:restoredTop sz="75489" autoAdjust="0"/>
  </p:normalViewPr>
  <p:slideViewPr>
    <p:cSldViewPr snapToGrid="0" snapToObjects="1">
      <p:cViewPr varScale="1">
        <p:scale>
          <a:sx n="55" d="100"/>
          <a:sy n="55" d="100"/>
        </p:scale>
        <p:origin x="14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087EF-0553-42DF-893A-91C634DE6385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0F0D5-052A-4191-8EA4-C346C2E573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36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67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https://maken.wikiwijs.nl/73295/Zintuigen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96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1779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Afbeelding</a:t>
            </a:r>
            <a:r>
              <a:rPr lang="nl-NL" baseline="0" dirty="0" smtClean="0"/>
              <a:t> staan geen copyright bij gemeld. http://viralsonline.com/2017/04/weet-jij-welk-dier-het-is-aan-de-hand-van-de-neus-zie-de-juiste-antwoorden-op-de-website/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6973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https://i2.wp.com/creativethings.xyz/wp-content/uploads/2013/01/Animalseyescollection.jpg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349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53616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133291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29" y="5296636"/>
            <a:ext cx="3252987" cy="92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96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84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08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137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6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8745415" y="3750408"/>
            <a:ext cx="3680069" cy="36800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Kenniskiem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Hoofdstuk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27432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 smtClean="0"/>
              <a:t>Titel Kenniskiem</a:t>
            </a:r>
            <a:endParaRPr lang="nl-NL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 smtClean="0"/>
              <a:t>Titel hoofdstuk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681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22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20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7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07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13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77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34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FA54-F40C-8041-B70B-973F0B56D9B8}" type="datetimeFigureOut">
              <a:rPr lang="nl-NL" smtClean="0"/>
              <a:t>29-3-2019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12C79-C462-234E-A35C-93AED18ADB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24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2C0E-B441-429A-A2E5-A434B4231498}" type="datetimeFigureOut">
              <a:rPr lang="nl-NL" smtClean="0"/>
              <a:t>29-3-2019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45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.nl/test/herken-jij-de-neu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tfic_F_04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4000" dirty="0" smtClean="0">
                <a:solidFill>
                  <a:schemeClr val="tx1"/>
                </a:solidFill>
              </a:rPr>
              <a:t>Module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Anatomie en fysiologie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175039"/>
            <a:ext cx="9144000" cy="1655762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smtClean="0"/>
              <a:t>Hoofdstuk 9.</a:t>
            </a:r>
            <a:endParaRPr lang="nl-NL" dirty="0"/>
          </a:p>
          <a:p>
            <a:r>
              <a:rPr lang="nl-NL" sz="3600" b="1" dirty="0" smtClean="0"/>
              <a:t>De zintuigen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19582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9.3 De oren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82057"/>
            <a:ext cx="10515600" cy="4594906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Het oor bestaat uit: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Het uitwendige oor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Geluid opvangen, concentreren en naar binnenoor brengen</a:t>
            </a:r>
          </a:p>
          <a:p>
            <a:r>
              <a:rPr lang="nl-NL" dirty="0" smtClean="0"/>
              <a:t>Het middenoor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/>
              <a:t>Geluid opvangen, concentreren en naar binnenoor </a:t>
            </a:r>
            <a:r>
              <a:rPr lang="nl-NL" dirty="0" smtClean="0"/>
              <a:t>brengen</a:t>
            </a:r>
          </a:p>
          <a:p>
            <a:r>
              <a:rPr lang="nl-NL" dirty="0" smtClean="0"/>
              <a:t>Het binnenoor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Bevat zintuigcellen die geluid opvangen en doorgeven aan hersenen d.m.v. slakkenhuis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Evenwichtsorgaan; bevat zintuigcellen die beweging registreren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De zintuigen</a:t>
            </a:r>
          </a:p>
        </p:txBody>
      </p:sp>
    </p:spTree>
    <p:extLst>
      <p:ext uri="{BB962C8B-B14F-4D97-AF65-F5344CB8AC3E}">
        <p14:creationId xmlns:p14="http://schemas.microsoft.com/office/powerpoint/2010/main" val="403094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9.3 De oren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4415971" cy="4351338"/>
          </a:xfrm>
        </p:spPr>
        <p:txBody>
          <a:bodyPr/>
          <a:lstStyle/>
          <a:p>
            <a:r>
              <a:rPr lang="nl-NL" dirty="0" smtClean="0"/>
              <a:t>Bij veel haar in de gehoorgang is er een grotere kans op ontsteking. 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De gehoorgang van honden en katten loopt eerst verticaal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De zintuigen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933" y="1825625"/>
            <a:ext cx="5755867" cy="431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9.3 De oren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Middenoor</a:t>
            </a:r>
          </a:p>
          <a:p>
            <a:pPr marL="0" indent="0">
              <a:buNone/>
            </a:pPr>
            <a:endParaRPr lang="nl-NL" b="1" dirty="0" smtClean="0"/>
          </a:p>
          <a:p>
            <a:r>
              <a:rPr lang="nl-NL" dirty="0" smtClean="0"/>
              <a:t>Ligt achter trommelvlies</a:t>
            </a:r>
          </a:p>
          <a:p>
            <a:r>
              <a:rPr lang="nl-NL" dirty="0" smtClean="0"/>
              <a:t>Gevuld met lucht</a:t>
            </a:r>
          </a:p>
          <a:p>
            <a:r>
              <a:rPr lang="nl-NL" dirty="0" smtClean="0"/>
              <a:t>Luchtdruk wordt gelijk gehouden via buis van Eustachius</a:t>
            </a:r>
          </a:p>
          <a:p>
            <a:r>
              <a:rPr lang="nl-NL" dirty="0" smtClean="0"/>
              <a:t>Drie gehoorbeentjes: hamer, aambeeld en stijgbeugel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De zintuigen</a:t>
            </a:r>
          </a:p>
        </p:txBody>
      </p:sp>
    </p:spTree>
    <p:extLst>
      <p:ext uri="{BB962C8B-B14F-4D97-AF65-F5344CB8AC3E}">
        <p14:creationId xmlns:p14="http://schemas.microsoft.com/office/powerpoint/2010/main" val="28555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9.4 De neus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Neus begint bij neusspiegel en neusgaten</a:t>
            </a:r>
          </a:p>
          <a:p>
            <a:r>
              <a:rPr lang="nl-NL" dirty="0"/>
              <a:t>Neusgaten begin neusholten</a:t>
            </a:r>
          </a:p>
          <a:p>
            <a:r>
              <a:rPr lang="nl-NL" dirty="0"/>
              <a:t>Linker- en rechter neusholten gescheiden door tussenschot</a:t>
            </a:r>
          </a:p>
          <a:p>
            <a:r>
              <a:rPr lang="nl-NL" dirty="0"/>
              <a:t>Neusholten bedekt met slijmvlies</a:t>
            </a:r>
          </a:p>
          <a:p>
            <a:r>
              <a:rPr lang="nl-NL" dirty="0"/>
              <a:t>Slijmvlies en trilharen zijn voor bescherming</a:t>
            </a:r>
          </a:p>
          <a:p>
            <a:r>
              <a:rPr lang="nl-NL" dirty="0"/>
              <a:t>Traanvocht zorgt dat neusholten vochtig blijven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De zintuigen</a:t>
            </a:r>
          </a:p>
        </p:txBody>
      </p:sp>
    </p:spTree>
    <p:extLst>
      <p:ext uri="{BB962C8B-B14F-4D97-AF65-F5344CB8AC3E}">
        <p14:creationId xmlns:p14="http://schemas.microsoft.com/office/powerpoint/2010/main" val="48979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9.4 De neus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Geur gaat langs geurzintuig, geurcellen worden geprikkeld die signaal naar hersenen sturen</a:t>
            </a:r>
          </a:p>
          <a:p>
            <a:r>
              <a:rPr lang="nl-NL" dirty="0"/>
              <a:t>Kat heeft 200 miljoen geurcellen in neus,  bloedhond beste reukvermogen 300 miljoen geurcellen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De zintuigen</a:t>
            </a:r>
          </a:p>
        </p:txBody>
      </p:sp>
    </p:spTree>
    <p:extLst>
      <p:ext uri="{BB962C8B-B14F-4D97-AF65-F5344CB8AC3E}">
        <p14:creationId xmlns:p14="http://schemas.microsoft.com/office/powerpoint/2010/main" val="349124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9.4 De neus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Ga </a:t>
            </a:r>
            <a:r>
              <a:rPr lang="nl-NL" dirty="0"/>
              <a:t>naar </a:t>
            </a:r>
            <a:r>
              <a:rPr lang="nl-NL" dirty="0">
                <a:hlinkClick r:id="rId3"/>
              </a:rPr>
              <a:t>https://</a:t>
            </a:r>
            <a:r>
              <a:rPr lang="nl-NL" dirty="0" smtClean="0">
                <a:hlinkClick r:id="rId3"/>
              </a:rPr>
              <a:t>www.quest.nl/test/herken-jij-de-neus</a:t>
            </a:r>
            <a:r>
              <a:rPr lang="nl-NL" dirty="0" smtClean="0"/>
              <a:t> </a:t>
            </a:r>
          </a:p>
          <a:p>
            <a:pPr marL="0" indent="0">
              <a:buNone/>
            </a:pPr>
            <a:r>
              <a:rPr lang="nl-NL" dirty="0" smtClean="0"/>
              <a:t>en doe de test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De zintuigen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462978"/>
            <a:ext cx="7772400" cy="32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0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9.5 De bek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Tong en zachte gehemelte bevatten papillen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Papillen zijn bultjes die zintuigcellen bevatten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Onder zintuigcellen liggen speekselklieren die spoelen zintuigcellen schoon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Nog onduidelijk wat dieren proeven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De zintuigen</a:t>
            </a:r>
          </a:p>
        </p:txBody>
      </p:sp>
    </p:spTree>
    <p:extLst>
      <p:ext uri="{BB962C8B-B14F-4D97-AF65-F5344CB8AC3E}">
        <p14:creationId xmlns:p14="http://schemas.microsoft.com/office/powerpoint/2010/main" val="370555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9.5 De bek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84320" y="1690688"/>
            <a:ext cx="4840514" cy="1966912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Bouw van de smaakpapil:</a:t>
            </a:r>
          </a:p>
          <a:p>
            <a:pPr marL="0" indent="0">
              <a:buNone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1 = mondholte</a:t>
            </a:r>
          </a:p>
          <a:p>
            <a:pPr marL="0" indent="0">
              <a:buNone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2 = zintuigcel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De zintuigen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834" y="1792288"/>
            <a:ext cx="5628966" cy="42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2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9.6 Tastzintuigen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nl-NL" dirty="0"/>
              <a:t>Druk- en tastzintuigen </a:t>
            </a:r>
            <a:r>
              <a:rPr lang="nl-NL" dirty="0" smtClean="0"/>
              <a:t>met </a:t>
            </a:r>
            <a:r>
              <a:rPr lang="nl-NL" dirty="0"/>
              <a:t>name in lederhuid en onderhuids bindweefsel</a:t>
            </a:r>
          </a:p>
          <a:p>
            <a:r>
              <a:rPr lang="nl-NL" dirty="0"/>
              <a:t>Drukzintuigen in buikholte, ogen en spieren</a:t>
            </a:r>
          </a:p>
          <a:p>
            <a:r>
              <a:rPr lang="nl-NL" dirty="0"/>
              <a:t>Zintuigcellen nemen verschil in druk of verschil in warmte waar</a:t>
            </a:r>
          </a:p>
          <a:p>
            <a:r>
              <a:rPr lang="nl-NL" dirty="0"/>
              <a:t>Dieren tastharen rondom bek, ogen en over de </a:t>
            </a:r>
            <a:r>
              <a:rPr lang="nl-NL" dirty="0" smtClean="0"/>
              <a:t>huid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Haren zijn dikker dan normale haren</a:t>
            </a:r>
            <a:endParaRPr lang="nl-NL" dirty="0"/>
          </a:p>
          <a:p>
            <a:pPr marL="0" indent="0">
              <a:buNone/>
            </a:pP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De zintuigen</a:t>
            </a:r>
          </a:p>
        </p:txBody>
      </p:sp>
    </p:spTree>
    <p:extLst>
      <p:ext uri="{BB962C8B-B14F-4D97-AF65-F5344CB8AC3E}">
        <p14:creationId xmlns:p14="http://schemas.microsoft.com/office/powerpoint/2010/main" val="250652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9.7 Afwijkingen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7888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Tranende ogen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Mogelijk niet goed aansluiten oogleden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Haartjes in ogen prikken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Beschadiging van hoornvlies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Jeuk aan de oren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Bij rassen met grote flaporen, en met veel haar, vaak oorontsteking. 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Fretten, konijnen en katten hebben nogal eens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oormijt</a:t>
            </a:r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Scheve kop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Middenoorontsteking, vooral bij konijnen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Bloedneus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Schimmelinfectie of tumor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De zintuigen</a:t>
            </a:r>
          </a:p>
        </p:txBody>
      </p:sp>
    </p:spTree>
    <p:extLst>
      <p:ext uri="{BB962C8B-B14F-4D97-AF65-F5344CB8AC3E}">
        <p14:creationId xmlns:p14="http://schemas.microsoft.com/office/powerpoint/2010/main" val="168102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9. De </a:t>
            </a:r>
            <a:r>
              <a:rPr lang="nl-NL" dirty="0" smtClean="0"/>
              <a:t>zintuigen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57" y="1973441"/>
            <a:ext cx="6945086" cy="3968620"/>
          </a:xfrm>
        </p:spPr>
      </p:pic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nl-NL" dirty="0"/>
              <a:t>De zintuigen</a:t>
            </a:r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9.8 Orgaan van </a:t>
            </a:r>
            <a:r>
              <a:rPr lang="nl-NL" dirty="0" err="1" smtClean="0"/>
              <a:t>Jacobson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Zintuig in de bovenkaak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Geuren beter waarnemen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Meeste zoogdieren hebben dit orgaan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Bij reptielen die geur gebruiken voor het opsporen van hun prooi is dit zintuig vele malen beter ontwikkeld</a:t>
            </a:r>
          </a:p>
          <a:p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De zintuigen</a:t>
            </a:r>
          </a:p>
        </p:txBody>
      </p:sp>
    </p:spTree>
    <p:extLst>
      <p:ext uri="{BB962C8B-B14F-4D97-AF65-F5344CB8AC3E}">
        <p14:creationId xmlns:p14="http://schemas.microsoft.com/office/powerpoint/2010/main" val="241034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9.9 Opdracht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28" y="1690688"/>
            <a:ext cx="4360058" cy="4351338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De zintuigen</a:t>
            </a: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5785758" y="1690688"/>
            <a:ext cx="60470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28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Benoem de diersoorten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Werk in tweetallen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Vergelijk met een ander tweetal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Bespreek het daarna klassikaal</a:t>
            </a:r>
          </a:p>
          <a:p>
            <a:endParaRPr 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9</a:t>
            </a:r>
            <a:r>
              <a:rPr lang="nl-NL" smtClean="0"/>
              <a:t>.1 Oriëntatie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Algemene functie is het opdoen van indrukken</a:t>
            </a:r>
          </a:p>
          <a:p>
            <a:r>
              <a:rPr lang="nl-NL" dirty="0" smtClean="0"/>
              <a:t>Prikkels omzetten in impulsen naar zenuwstelsel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De zintuigen</a:t>
            </a:r>
          </a:p>
        </p:txBody>
      </p:sp>
    </p:spTree>
    <p:extLst>
      <p:ext uri="{BB962C8B-B14F-4D97-AF65-F5344CB8AC3E}">
        <p14:creationId xmlns:p14="http://schemas.microsoft.com/office/powerpoint/2010/main" val="29338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9.2 De ogen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Positie van de ogen</a:t>
            </a:r>
          </a:p>
          <a:p>
            <a:pPr marL="0" indent="0">
              <a:buNone/>
            </a:pPr>
            <a:endParaRPr lang="nl-NL" b="1" dirty="0" smtClean="0"/>
          </a:p>
          <a:p>
            <a:r>
              <a:rPr lang="nl-NL" dirty="0" smtClean="0"/>
              <a:t>Bij roofdieren voor in de kop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Diepte zien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Afstand tot prooi goed inschatten</a:t>
            </a:r>
          </a:p>
          <a:p>
            <a:pPr marL="261937" lvl="1" indent="0">
              <a:buNone/>
            </a:pPr>
            <a:endParaRPr lang="nl-NL" dirty="0" smtClean="0"/>
          </a:p>
          <a:p>
            <a:r>
              <a:rPr lang="nl-NL" dirty="0" smtClean="0"/>
              <a:t>Bij prooidieren meer aan de zijkant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Groter gezichtsveld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Eerdere bedreiging eerder zien aankomen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De zintuigen</a:t>
            </a:r>
          </a:p>
        </p:txBody>
      </p:sp>
    </p:spTree>
    <p:extLst>
      <p:ext uri="{BB962C8B-B14F-4D97-AF65-F5344CB8AC3E}">
        <p14:creationId xmlns:p14="http://schemas.microsoft.com/office/powerpoint/2010/main" val="46166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9.2 De ogen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4493864" cy="4351338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Oogleden en traanklieren</a:t>
            </a:r>
          </a:p>
          <a:p>
            <a:pPr marL="0" indent="0">
              <a:buNone/>
            </a:pPr>
            <a:endParaRPr lang="nl-NL" b="1" dirty="0" smtClean="0"/>
          </a:p>
          <a:p>
            <a:r>
              <a:rPr lang="nl-NL" dirty="0" smtClean="0"/>
              <a:t>Meeste dieren hebben drie oogleden</a:t>
            </a:r>
          </a:p>
          <a:p>
            <a:r>
              <a:rPr lang="nl-NL" dirty="0" smtClean="0"/>
              <a:t>Oogleden verspreiden oogvocht over de oogbol door te knipperen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Verwijderen vuil en micro organismen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De zintuigen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72" y="1979218"/>
            <a:ext cx="5392056" cy="404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6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9.2 De ogen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57943" y="1702027"/>
            <a:ext cx="3976914" cy="968602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hlinkClick r:id="rId3"/>
              </a:rPr>
              <a:t>Bouw en onderdelen van het oog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De zintuigen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228" y="1702027"/>
            <a:ext cx="6088743" cy="456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9.2 De ogen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643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Iris en pupil</a:t>
            </a:r>
          </a:p>
          <a:p>
            <a:r>
              <a:rPr lang="nl-NL" dirty="0" smtClean="0"/>
              <a:t>Iris is gekleurde ring in oog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Ontstaat door pigment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Bevindt zich tussen hoornvlies en lens</a:t>
            </a:r>
          </a:p>
          <a:p>
            <a:r>
              <a:rPr lang="nl-NL" dirty="0" smtClean="0"/>
              <a:t>Door spiertjes kan pupil groter of kleiner worden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Bij veel licht wordt pupil kleiner, bij weinig licht juist groter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Bij spanning of schrikreactie wordt pupil ook groter</a:t>
            </a:r>
          </a:p>
          <a:p>
            <a:r>
              <a:rPr lang="nl-NL" dirty="0" smtClean="0"/>
              <a:t>Bij honden is pupil rond, bij katten verticaal spleetvorming, bij kuddedieren horizontaal ovaalvormig.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De zintuigen</a:t>
            </a:r>
          </a:p>
        </p:txBody>
      </p:sp>
    </p:spTree>
    <p:extLst>
      <p:ext uri="{BB962C8B-B14F-4D97-AF65-F5344CB8AC3E}">
        <p14:creationId xmlns:p14="http://schemas.microsoft.com/office/powerpoint/2010/main" val="25213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9.2 De ogen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Lens en glasachtig lichaam</a:t>
            </a:r>
          </a:p>
          <a:p>
            <a:r>
              <a:rPr lang="nl-NL" dirty="0" smtClean="0"/>
              <a:t>Lens is normaal doorzichtig</a:t>
            </a:r>
          </a:p>
          <a:p>
            <a:r>
              <a:rPr lang="nl-NL" dirty="0" smtClean="0"/>
              <a:t>Door spiertjes kan bolling veranderen</a:t>
            </a:r>
          </a:p>
          <a:p>
            <a:r>
              <a:rPr lang="nl-NL" dirty="0" smtClean="0"/>
              <a:t>Achter lens ligt glasachtig lichaam</a:t>
            </a:r>
          </a:p>
          <a:p>
            <a:r>
              <a:rPr lang="nl-NL" dirty="0" smtClean="0"/>
              <a:t>Bij oudere dieren wordt de lens troebeler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Witte waas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De zintuigen</a:t>
            </a:r>
          </a:p>
        </p:txBody>
      </p:sp>
    </p:spTree>
    <p:extLst>
      <p:ext uri="{BB962C8B-B14F-4D97-AF65-F5344CB8AC3E}">
        <p14:creationId xmlns:p14="http://schemas.microsoft.com/office/powerpoint/2010/main" val="18120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9.2 De ogen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Netvlies</a:t>
            </a:r>
          </a:p>
          <a:p>
            <a:r>
              <a:rPr lang="nl-NL" dirty="0" smtClean="0"/>
              <a:t>Staafjes registreren zwart-wit verschillen</a:t>
            </a:r>
          </a:p>
          <a:p>
            <a:r>
              <a:rPr lang="nl-NL" dirty="0" smtClean="0"/>
              <a:t>Kegeltjes registreren kleur</a:t>
            </a:r>
          </a:p>
          <a:p>
            <a:r>
              <a:rPr lang="nl-NL" dirty="0" smtClean="0"/>
              <a:t>Meeste diersoorten hebben minder kegeltjes. Sommige vogels hebben meer kegeltjes.</a:t>
            </a:r>
          </a:p>
          <a:p>
            <a:r>
              <a:rPr lang="nl-NL" dirty="0" smtClean="0"/>
              <a:t>Bij een aantal diersoorten zitten reflecterende cellen (</a:t>
            </a:r>
            <a:r>
              <a:rPr lang="nl-NL" dirty="0" err="1" smtClean="0"/>
              <a:t>tapetum</a:t>
            </a:r>
            <a:r>
              <a:rPr lang="nl-NL" dirty="0" smtClean="0"/>
              <a:t> </a:t>
            </a:r>
            <a:r>
              <a:rPr lang="nl-NL" dirty="0" err="1" smtClean="0"/>
              <a:t>lucidum</a:t>
            </a:r>
            <a:r>
              <a:rPr lang="nl-NL" dirty="0" smtClean="0"/>
              <a:t>). Hierdoor komt het licht nog een keer langs staafjes en kegeltjes. 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Extra goed zien in het donker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Anatomie en fysiologie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De zintuigen</a:t>
            </a:r>
          </a:p>
        </p:txBody>
      </p:sp>
    </p:spTree>
    <p:extLst>
      <p:ext uri="{BB962C8B-B14F-4D97-AF65-F5344CB8AC3E}">
        <p14:creationId xmlns:p14="http://schemas.microsoft.com/office/powerpoint/2010/main" val="256889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sz="1600" dirty="0" smtClean="0">
            <a:solidFill>
              <a:srgbClr val="1F9BDE"/>
            </a:solidFill>
            <a:latin typeface="DIN Condense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Ontwikkelcentrum" id="{58AA8E0B-BC53-5947-8014-EFF79423B6D5}" vid="{65046F71-7F92-7648-9609-8E30722A779F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Ontwikkelcentrum</Template>
  <TotalTime>2</TotalTime>
  <Words>732</Words>
  <Application>Microsoft Office PowerPoint</Application>
  <PresentationFormat>Breedbeeld</PresentationFormat>
  <Paragraphs>168</Paragraphs>
  <Slides>21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21</vt:i4>
      </vt:variant>
    </vt:vector>
  </HeadingPairs>
  <TitlesOfParts>
    <vt:vector size="29" baseType="lpstr">
      <vt:lpstr>Arial</vt:lpstr>
      <vt:lpstr>Avenir Book</vt:lpstr>
      <vt:lpstr>Calibri</vt:lpstr>
      <vt:lpstr>Calibri Light</vt:lpstr>
      <vt:lpstr>DIN Condensed</vt:lpstr>
      <vt:lpstr>Wingdings</vt:lpstr>
      <vt:lpstr>Office-thema</vt:lpstr>
      <vt:lpstr>Aangepast ontwerp</vt:lpstr>
      <vt:lpstr>Module Anatomie en fysiologie</vt:lpstr>
      <vt:lpstr>9. De zintuigen</vt:lpstr>
      <vt:lpstr>9.1 Oriëntatie</vt:lpstr>
      <vt:lpstr>9.2 De ogen</vt:lpstr>
      <vt:lpstr>9.2 De ogen</vt:lpstr>
      <vt:lpstr>9.2 De ogen</vt:lpstr>
      <vt:lpstr>9.2 De ogen</vt:lpstr>
      <vt:lpstr>9.2 De ogen</vt:lpstr>
      <vt:lpstr>9.2 De ogen</vt:lpstr>
      <vt:lpstr>9.3 De oren</vt:lpstr>
      <vt:lpstr>9.3 De oren</vt:lpstr>
      <vt:lpstr>9.3 De oren</vt:lpstr>
      <vt:lpstr>9.4 De neus</vt:lpstr>
      <vt:lpstr>9.4 De neus</vt:lpstr>
      <vt:lpstr>9.4 De neus</vt:lpstr>
      <vt:lpstr>9.5 De bek</vt:lpstr>
      <vt:lpstr>9.5 De bek</vt:lpstr>
      <vt:lpstr>9.6 Tastzintuigen</vt:lpstr>
      <vt:lpstr>9.7 Afwijkingen</vt:lpstr>
      <vt:lpstr>9.8 Orgaan van Jacobson</vt:lpstr>
      <vt:lpstr>9.9 Opdracht</vt:lpstr>
    </vt:vector>
  </TitlesOfParts>
  <Company>Corporate Desktop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Marian Oskam</dc:creator>
  <cp:lastModifiedBy>Nikki Pots</cp:lastModifiedBy>
  <cp:revision>32</cp:revision>
  <dcterms:created xsi:type="dcterms:W3CDTF">2018-01-29T13:04:35Z</dcterms:created>
  <dcterms:modified xsi:type="dcterms:W3CDTF">2019-03-29T10:50:01Z</dcterms:modified>
</cp:coreProperties>
</file>