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32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90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31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87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582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488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953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34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47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0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35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5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59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55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15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A1023-AE88-4E5F-8796-8EBB4056A37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372744-E45B-48EB-BB04-66E212C641C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48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Dyslexiebeleid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docenten</a:t>
            </a:r>
            <a:endParaRPr lang="en-GB" dirty="0"/>
          </a:p>
          <a:p>
            <a:r>
              <a:rPr lang="en-GB" dirty="0" smtClean="0"/>
              <a:t>Les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91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Inhoud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Doelen</a:t>
            </a:r>
            <a:r>
              <a:rPr lang="en-GB" dirty="0" smtClean="0"/>
              <a:t> </a:t>
            </a:r>
            <a:r>
              <a:rPr lang="en-GB" dirty="0" smtClean="0"/>
              <a:t>(2)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middelen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? (10)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middelen</a:t>
            </a:r>
            <a:r>
              <a:rPr lang="en-GB" dirty="0" smtClean="0"/>
              <a:t> </a:t>
            </a:r>
            <a:r>
              <a:rPr lang="en-GB" dirty="0" err="1" smtClean="0"/>
              <a:t>passen</a:t>
            </a:r>
            <a:r>
              <a:rPr lang="en-GB" dirty="0" smtClean="0"/>
              <a:t> </a:t>
            </a:r>
            <a:r>
              <a:rPr lang="en-GB" dirty="0" err="1" smtClean="0"/>
              <a:t>bij</a:t>
            </a:r>
            <a:r>
              <a:rPr lang="en-GB" dirty="0" smtClean="0"/>
              <a:t> </a:t>
            </a:r>
            <a:r>
              <a:rPr lang="en-GB" dirty="0" err="1" smtClean="0"/>
              <a:t>mij</a:t>
            </a:r>
            <a:r>
              <a:rPr lang="en-GB" dirty="0" smtClean="0"/>
              <a:t>? (5)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Hoe </a:t>
            </a:r>
            <a:r>
              <a:rPr lang="en-GB" dirty="0" err="1" smtClean="0"/>
              <a:t>werkt</a:t>
            </a:r>
            <a:r>
              <a:rPr lang="en-GB" dirty="0" smtClean="0"/>
              <a:t> L2S</a:t>
            </a:r>
            <a:r>
              <a:rPr lang="en-GB" dirty="0" smtClean="0"/>
              <a:t>? (15)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Hoe nu </a:t>
            </a:r>
            <a:r>
              <a:rPr lang="en-GB" dirty="0" err="1" smtClean="0"/>
              <a:t>verder</a:t>
            </a:r>
            <a:r>
              <a:rPr lang="en-GB" dirty="0" smtClean="0"/>
              <a:t>? (4)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Vragen</a:t>
            </a:r>
            <a:r>
              <a:rPr lang="en-GB" dirty="0" smtClean="0"/>
              <a:t> (4)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8" name="Picture 4" descr="Afbeeldingsresultaat voor waar gaan we het over hebb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0"/>
            <a:ext cx="57531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10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Doelen</a:t>
            </a:r>
            <a:r>
              <a:rPr lang="en-GB" dirty="0" smtClean="0"/>
              <a:t> (2)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Aan</a:t>
            </a:r>
            <a:r>
              <a:rPr lang="en-GB" dirty="0" smtClean="0"/>
              <a:t> het </a:t>
            </a:r>
            <a:r>
              <a:rPr lang="en-GB" dirty="0" err="1" smtClean="0"/>
              <a:t>einde</a:t>
            </a:r>
            <a:r>
              <a:rPr lang="en-GB" dirty="0" smtClean="0"/>
              <a:t> van </a:t>
            </a:r>
            <a:r>
              <a:rPr lang="en-GB" dirty="0" err="1" smtClean="0"/>
              <a:t>deze</a:t>
            </a:r>
            <a:r>
              <a:rPr lang="en-GB" dirty="0" smtClean="0"/>
              <a:t> les:</a:t>
            </a:r>
          </a:p>
          <a:p>
            <a:endParaRPr lang="en-GB" dirty="0"/>
          </a:p>
          <a:p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beschrijven</a:t>
            </a:r>
            <a:r>
              <a:rPr lang="en-GB" dirty="0" smtClean="0"/>
              <a:t>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middelen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beschikbaar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 op school</a:t>
            </a:r>
          </a:p>
          <a:p>
            <a:endParaRPr lang="en-GB" dirty="0"/>
          </a:p>
          <a:p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beschrijven</a:t>
            </a:r>
            <a:r>
              <a:rPr lang="en-GB" dirty="0" smtClean="0"/>
              <a:t>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verantwoordelijkheden</a:t>
            </a:r>
            <a:r>
              <a:rPr lang="en-GB" dirty="0" smtClean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heb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verantwoordelijkheden</a:t>
            </a:r>
            <a:r>
              <a:rPr lang="en-GB" dirty="0" smtClean="0"/>
              <a:t> de </a:t>
            </a:r>
            <a:r>
              <a:rPr lang="en-GB" dirty="0" err="1" smtClean="0"/>
              <a:t>docenten</a:t>
            </a:r>
            <a:r>
              <a:rPr lang="en-GB" dirty="0" smtClean="0"/>
              <a:t> </a:t>
            </a:r>
            <a:r>
              <a:rPr lang="en-GB" dirty="0" err="1" smtClean="0"/>
              <a:t>hebben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err="1" smtClean="0"/>
              <a:t>Heb</a:t>
            </a:r>
            <a:r>
              <a:rPr lang="en-GB" dirty="0" smtClean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opgeschreven</a:t>
            </a:r>
            <a:r>
              <a:rPr lang="en-GB" dirty="0" smtClean="0"/>
              <a:t>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middelen</a:t>
            </a:r>
            <a:r>
              <a:rPr lang="en-GB" dirty="0" smtClean="0"/>
              <a:t> het </a:t>
            </a:r>
            <a:r>
              <a:rPr lang="en-GB" dirty="0" err="1" smtClean="0"/>
              <a:t>beste</a:t>
            </a:r>
            <a:r>
              <a:rPr lang="en-GB" dirty="0" smtClean="0"/>
              <a:t> </a:t>
            </a:r>
            <a:r>
              <a:rPr lang="en-GB" dirty="0" err="1" smtClean="0"/>
              <a:t>bij</a:t>
            </a:r>
            <a:r>
              <a:rPr lang="en-GB" dirty="0" smtClean="0"/>
              <a:t> </a:t>
            </a:r>
            <a:r>
              <a:rPr lang="en-GB" dirty="0" err="1" smtClean="0"/>
              <a:t>mij</a:t>
            </a:r>
            <a:r>
              <a:rPr lang="en-GB" dirty="0" smtClean="0"/>
              <a:t> </a:t>
            </a:r>
            <a:r>
              <a:rPr lang="en-GB" dirty="0" err="1" smtClean="0"/>
              <a:t>passen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L2S </a:t>
            </a:r>
            <a:r>
              <a:rPr lang="en-GB" dirty="0" err="1" smtClean="0"/>
              <a:t>gebruiken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2050" name="Picture 2" descr="Afbeeldingsresultaat voor doel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019" y="624110"/>
            <a:ext cx="3237593" cy="2158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72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middelen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? (10)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 smtClean="0"/>
              <a:t>Doel</a:t>
            </a:r>
            <a:r>
              <a:rPr lang="en-GB" dirty="0" smtClean="0"/>
              <a:t>: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/>
              <a:t>beschrijven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middelen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beschikbaar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op </a:t>
            </a:r>
            <a:r>
              <a:rPr lang="en-GB" dirty="0" smtClean="0"/>
              <a:t>school &amp;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/>
              <a:t>beschrijven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verantwoordelijkheden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heb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verantwoordelijkheden</a:t>
            </a:r>
            <a:r>
              <a:rPr lang="en-GB" dirty="0"/>
              <a:t> de </a:t>
            </a:r>
            <a:r>
              <a:rPr lang="en-GB" dirty="0" err="1"/>
              <a:t>docenten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err="1" smtClean="0"/>
              <a:t>Als</a:t>
            </a:r>
            <a:r>
              <a:rPr lang="en-GB" dirty="0" smtClean="0"/>
              <a:t> </a:t>
            </a:r>
            <a:r>
              <a:rPr lang="en-GB" dirty="0" err="1" smtClean="0"/>
              <a:t>groep</a:t>
            </a:r>
            <a:r>
              <a:rPr lang="en-GB" dirty="0" smtClean="0"/>
              <a:t>;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middelen</a:t>
            </a:r>
            <a:r>
              <a:rPr lang="en-GB" dirty="0" smtClean="0"/>
              <a:t> </a:t>
            </a:r>
            <a:r>
              <a:rPr lang="en-GB" dirty="0" err="1" smtClean="0"/>
              <a:t>gebruiken</a:t>
            </a:r>
            <a:r>
              <a:rPr lang="en-GB" dirty="0" smtClean="0"/>
              <a:t> we al? </a:t>
            </a:r>
            <a:r>
              <a:rPr lang="en-GB" dirty="0" err="1" smtClean="0"/>
              <a:t>Schrijf</a:t>
            </a:r>
            <a:r>
              <a:rPr lang="en-GB" dirty="0" smtClean="0"/>
              <a:t> </a:t>
            </a:r>
            <a:r>
              <a:rPr lang="en-GB" dirty="0" err="1" smtClean="0"/>
              <a:t>ze</a:t>
            </a:r>
            <a:r>
              <a:rPr lang="en-GB" dirty="0" smtClean="0"/>
              <a:t> op het </a:t>
            </a:r>
            <a:r>
              <a:rPr lang="en-GB" dirty="0" err="1" smtClean="0"/>
              <a:t>bord</a:t>
            </a:r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Klaar</a:t>
            </a:r>
            <a:r>
              <a:rPr lang="en-GB" dirty="0" smtClean="0"/>
              <a:t>? Ga </a:t>
            </a:r>
            <a:r>
              <a:rPr lang="en-GB" dirty="0" err="1" smtClean="0"/>
              <a:t>naar</a:t>
            </a:r>
            <a:r>
              <a:rPr lang="en-GB" dirty="0" smtClean="0"/>
              <a:t> de </a:t>
            </a:r>
            <a:r>
              <a:rPr lang="en-GB" dirty="0" err="1" smtClean="0"/>
              <a:t>wikiwijs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maak</a:t>
            </a:r>
            <a:r>
              <a:rPr lang="en-GB" dirty="0" smtClean="0"/>
              <a:t> </a:t>
            </a:r>
            <a:r>
              <a:rPr lang="nl-NL" sz="1600" dirty="0" smtClean="0"/>
              <a:t>Opdracht </a:t>
            </a:r>
            <a:r>
              <a:rPr lang="nl-NL" sz="1600" dirty="0"/>
              <a:t>1 ‘’Nieuwe verantwoordelijkheden</a:t>
            </a:r>
            <a:r>
              <a:rPr lang="nl-NL" sz="1600" dirty="0" smtClean="0"/>
              <a:t>’’ </a:t>
            </a:r>
          </a:p>
          <a:p>
            <a:endParaRPr lang="nl-NL" sz="1600" dirty="0"/>
          </a:p>
          <a:p>
            <a:r>
              <a:rPr lang="nl-NL" sz="1600" dirty="0" smtClean="0"/>
              <a:t>Liever papier gebruiken? Download het werkblad om de opdracht te maken!</a:t>
            </a:r>
            <a:endParaRPr lang="nl-NL" sz="16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0124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middelen</a:t>
            </a:r>
            <a:r>
              <a:rPr lang="en-GB" dirty="0" smtClean="0"/>
              <a:t> </a:t>
            </a:r>
            <a:r>
              <a:rPr lang="en-GB" dirty="0" err="1" smtClean="0"/>
              <a:t>passen</a:t>
            </a:r>
            <a:r>
              <a:rPr lang="en-GB" dirty="0" smtClean="0"/>
              <a:t> het </a:t>
            </a:r>
            <a:r>
              <a:rPr lang="en-GB" dirty="0" err="1" smtClean="0"/>
              <a:t>beste</a:t>
            </a:r>
            <a:r>
              <a:rPr lang="en-GB" dirty="0" smtClean="0"/>
              <a:t> </a:t>
            </a:r>
            <a:r>
              <a:rPr lang="en-GB" dirty="0" err="1" smtClean="0"/>
              <a:t>bij</a:t>
            </a:r>
            <a:r>
              <a:rPr lang="en-GB" dirty="0" smtClean="0"/>
              <a:t> </a:t>
            </a:r>
            <a:r>
              <a:rPr lang="en-GB" dirty="0" err="1" smtClean="0"/>
              <a:t>mij</a:t>
            </a:r>
            <a:r>
              <a:rPr lang="en-GB" dirty="0" smtClean="0"/>
              <a:t> (5)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err="1" smtClean="0"/>
              <a:t>Doel</a:t>
            </a:r>
            <a:r>
              <a:rPr lang="en-GB" b="1" dirty="0" smtClean="0"/>
              <a:t>:</a:t>
            </a:r>
            <a:r>
              <a:rPr lang="en-GB" dirty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heb</a:t>
            </a:r>
            <a:r>
              <a:rPr lang="en-GB" dirty="0" smtClean="0"/>
              <a:t> </a:t>
            </a:r>
            <a:r>
              <a:rPr lang="en-GB" dirty="0" err="1"/>
              <a:t>opgeschreven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middelen</a:t>
            </a:r>
            <a:r>
              <a:rPr lang="en-GB" dirty="0"/>
              <a:t> het </a:t>
            </a:r>
            <a:r>
              <a:rPr lang="en-GB" dirty="0" err="1"/>
              <a:t>beste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mij</a:t>
            </a:r>
            <a:r>
              <a:rPr lang="en-GB" dirty="0"/>
              <a:t> </a:t>
            </a:r>
            <a:r>
              <a:rPr lang="en-GB" dirty="0" err="1" smtClean="0"/>
              <a:t>passen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Ga </a:t>
            </a:r>
            <a:r>
              <a:rPr lang="en-GB" dirty="0" err="1"/>
              <a:t>naar</a:t>
            </a:r>
            <a:r>
              <a:rPr lang="en-GB" dirty="0"/>
              <a:t> de </a:t>
            </a:r>
            <a:r>
              <a:rPr lang="en-GB" dirty="0" err="1"/>
              <a:t>wikiwijs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maak</a:t>
            </a:r>
            <a:r>
              <a:rPr lang="en-GB" dirty="0"/>
              <a:t> </a:t>
            </a:r>
            <a:r>
              <a:rPr lang="en-GB" dirty="0" err="1"/>
              <a:t>Opdracht</a:t>
            </a:r>
            <a:r>
              <a:rPr lang="en-GB" dirty="0"/>
              <a:t> 2 ‘’</a:t>
            </a:r>
            <a:r>
              <a:rPr lang="en-GB" dirty="0" err="1"/>
              <a:t>Nieuwe</a:t>
            </a:r>
            <a:r>
              <a:rPr lang="en-GB" dirty="0"/>
              <a:t> </a:t>
            </a:r>
            <a:r>
              <a:rPr lang="en-GB" dirty="0" err="1"/>
              <a:t>ideeën</a:t>
            </a:r>
            <a:r>
              <a:rPr lang="en-GB" dirty="0"/>
              <a:t> </a:t>
            </a:r>
            <a:r>
              <a:rPr lang="en-GB" dirty="0" smtClean="0"/>
              <a:t>’’ </a:t>
            </a:r>
          </a:p>
          <a:p>
            <a:endParaRPr lang="en-GB" dirty="0"/>
          </a:p>
          <a:p>
            <a:r>
              <a:rPr lang="en-GB" dirty="0" smtClean="0"/>
              <a:t>Neem </a:t>
            </a:r>
            <a:r>
              <a:rPr lang="en-GB" dirty="0" smtClean="0"/>
              <a:t>het </a:t>
            </a:r>
            <a:r>
              <a:rPr lang="en-GB" dirty="0" err="1" smtClean="0"/>
              <a:t>lijstje</a:t>
            </a:r>
            <a:r>
              <a:rPr lang="en-GB" dirty="0" smtClean="0"/>
              <a:t> </a:t>
            </a:r>
            <a:r>
              <a:rPr lang="en-GB" dirty="0" err="1" smtClean="0"/>
              <a:t>hulpmiddelen</a:t>
            </a:r>
            <a:r>
              <a:rPr lang="en-GB" dirty="0" smtClean="0"/>
              <a:t> nog </a:t>
            </a:r>
            <a:r>
              <a:rPr lang="en-GB" dirty="0" err="1" smtClean="0"/>
              <a:t>eens</a:t>
            </a:r>
            <a:r>
              <a:rPr lang="en-GB" dirty="0" smtClean="0"/>
              <a:t> </a:t>
            </a:r>
            <a:r>
              <a:rPr lang="en-GB" dirty="0" err="1" smtClean="0"/>
              <a:t>rustig</a:t>
            </a:r>
            <a:r>
              <a:rPr lang="en-GB" dirty="0" smtClean="0"/>
              <a:t> door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 smtClean="0"/>
              <a:t>Kies</a:t>
            </a:r>
            <a:r>
              <a:rPr lang="en-GB" dirty="0" smtClean="0"/>
              <a:t> </a:t>
            </a:r>
            <a:r>
              <a:rPr lang="en-GB" dirty="0" err="1" smtClean="0"/>
              <a:t>vervolgens</a:t>
            </a:r>
            <a:r>
              <a:rPr lang="en-GB" dirty="0" smtClean="0"/>
              <a:t> 2 </a:t>
            </a:r>
            <a:r>
              <a:rPr lang="en-GB" dirty="0" err="1" smtClean="0"/>
              <a:t>hulpmiddelen</a:t>
            </a:r>
            <a:r>
              <a:rPr lang="en-GB" dirty="0" smtClean="0"/>
              <a:t> die </a:t>
            </a:r>
            <a:r>
              <a:rPr lang="en-GB" dirty="0" err="1" smtClean="0"/>
              <a:t>jij</a:t>
            </a:r>
            <a:r>
              <a:rPr lang="en-GB" dirty="0" smtClean="0"/>
              <a:t> de </a:t>
            </a:r>
            <a:r>
              <a:rPr lang="en-GB" dirty="0" err="1" smtClean="0"/>
              <a:t>komende</a:t>
            </a:r>
            <a:r>
              <a:rPr lang="en-GB" dirty="0" smtClean="0"/>
              <a:t> </a:t>
            </a:r>
            <a:r>
              <a:rPr lang="en-GB" dirty="0" err="1" smtClean="0"/>
              <a:t>weken</a:t>
            </a:r>
            <a:r>
              <a:rPr lang="en-GB" dirty="0" smtClean="0"/>
              <a:t> </a:t>
            </a:r>
            <a:r>
              <a:rPr lang="en-GB" dirty="0" err="1" smtClean="0"/>
              <a:t>wil</a:t>
            </a:r>
            <a:r>
              <a:rPr lang="en-GB" dirty="0" smtClean="0"/>
              <a:t> </a:t>
            </a:r>
            <a:r>
              <a:rPr lang="en-GB" dirty="0" err="1" smtClean="0"/>
              <a:t>gaan</a:t>
            </a:r>
            <a:r>
              <a:rPr lang="en-GB" dirty="0" smtClean="0"/>
              <a:t> </a:t>
            </a:r>
            <a:r>
              <a:rPr lang="en-GB" dirty="0" err="1" smtClean="0"/>
              <a:t>proberen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Waarom</a:t>
            </a:r>
            <a:r>
              <a:rPr lang="en-GB" dirty="0" smtClean="0"/>
              <a:t> </a:t>
            </a:r>
            <a:r>
              <a:rPr lang="en-GB" dirty="0" err="1" smtClean="0"/>
              <a:t>heb</a:t>
            </a:r>
            <a:r>
              <a:rPr lang="en-GB" dirty="0" smtClean="0"/>
              <a:t> je </a:t>
            </a:r>
            <a:r>
              <a:rPr lang="en-GB" dirty="0" err="1" smtClean="0"/>
              <a:t>deze</a:t>
            </a:r>
            <a:r>
              <a:rPr lang="en-GB" dirty="0" smtClean="0"/>
              <a:t> </a:t>
            </a:r>
            <a:r>
              <a:rPr lang="en-GB" dirty="0" err="1" smtClean="0"/>
              <a:t>gekozen</a:t>
            </a:r>
            <a:r>
              <a:rPr lang="en-GB" dirty="0" smtClean="0"/>
              <a:t>? </a:t>
            </a:r>
            <a:endParaRPr lang="en-GB" dirty="0"/>
          </a:p>
          <a:p>
            <a:endParaRPr lang="en-GB" dirty="0" smtClean="0"/>
          </a:p>
          <a:p>
            <a:r>
              <a:rPr lang="nl-NL" dirty="0"/>
              <a:t>Liever papier gebruiken? Download het werkblad om de opdracht te maken!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140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Hoe </a:t>
            </a:r>
            <a:r>
              <a:rPr lang="en-GB" dirty="0" err="1" smtClean="0"/>
              <a:t>werkt</a:t>
            </a:r>
            <a:r>
              <a:rPr lang="en-GB" dirty="0" smtClean="0"/>
              <a:t> </a:t>
            </a:r>
            <a:r>
              <a:rPr lang="en-GB" dirty="0" smtClean="0"/>
              <a:t>L2S (15)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/>
              <a:t>Doel</a:t>
            </a:r>
            <a:r>
              <a:rPr lang="en-GB" b="1" dirty="0"/>
              <a:t>: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L2S </a:t>
            </a:r>
            <a:r>
              <a:rPr lang="en-GB" dirty="0" err="1"/>
              <a:t>gebruiken</a:t>
            </a:r>
            <a:endParaRPr lang="en-GB" dirty="0"/>
          </a:p>
          <a:p>
            <a:endParaRPr lang="en-GB" dirty="0" smtClean="0"/>
          </a:p>
          <a:p>
            <a:r>
              <a:rPr lang="en-GB" dirty="0"/>
              <a:t>Ga </a:t>
            </a:r>
            <a:r>
              <a:rPr lang="en-GB" dirty="0" err="1"/>
              <a:t>naar</a:t>
            </a:r>
            <a:r>
              <a:rPr lang="en-GB" dirty="0"/>
              <a:t> de </a:t>
            </a:r>
            <a:r>
              <a:rPr lang="en-GB" dirty="0" err="1"/>
              <a:t>wikiwijs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maak</a:t>
            </a:r>
            <a:r>
              <a:rPr lang="en-GB" dirty="0"/>
              <a:t> </a:t>
            </a:r>
            <a:r>
              <a:rPr lang="en-GB" dirty="0" err="1"/>
              <a:t>Opdracht</a:t>
            </a:r>
            <a:r>
              <a:rPr lang="en-GB" dirty="0"/>
              <a:t> 3 ‘’ L2… wat?’’ </a:t>
            </a:r>
            <a:r>
              <a:rPr lang="en-GB" dirty="0" err="1"/>
              <a:t>Opdracht</a:t>
            </a:r>
            <a:r>
              <a:rPr lang="en-GB" dirty="0"/>
              <a:t> 4 ''</a:t>
            </a:r>
            <a:r>
              <a:rPr lang="en-GB" dirty="0" err="1"/>
              <a:t>En</a:t>
            </a:r>
            <a:r>
              <a:rPr lang="en-GB" dirty="0"/>
              <a:t> nu?'‘ &amp; </a:t>
            </a:r>
            <a:r>
              <a:rPr lang="en-GB" dirty="0" err="1"/>
              <a:t>Opdracht</a:t>
            </a:r>
            <a:r>
              <a:rPr lang="en-GB" dirty="0"/>
              <a:t> 5 ''</a:t>
            </a:r>
            <a:r>
              <a:rPr lang="en-GB" dirty="0" err="1"/>
              <a:t>Laatste</a:t>
            </a:r>
            <a:r>
              <a:rPr lang="en-GB" dirty="0"/>
              <a:t> test''</a:t>
            </a:r>
          </a:p>
          <a:p>
            <a:endParaRPr lang="en-GB" dirty="0"/>
          </a:p>
          <a:p>
            <a:r>
              <a:rPr lang="en-GB" dirty="0" err="1" smtClean="0"/>
              <a:t>Vragen</a:t>
            </a:r>
            <a:r>
              <a:rPr lang="en-GB" dirty="0" smtClean="0"/>
              <a:t>? </a:t>
            </a:r>
            <a:r>
              <a:rPr lang="en-GB" dirty="0" err="1" smtClean="0"/>
              <a:t>Stel</a:t>
            </a:r>
            <a:r>
              <a:rPr lang="en-GB" dirty="0" smtClean="0"/>
              <a:t> </a:t>
            </a:r>
            <a:r>
              <a:rPr lang="en-GB" dirty="0" err="1" smtClean="0"/>
              <a:t>deze</a:t>
            </a:r>
            <a:r>
              <a:rPr lang="en-GB" dirty="0" smtClean="0"/>
              <a:t> </a:t>
            </a:r>
            <a:r>
              <a:rPr lang="en-GB" dirty="0" err="1" smtClean="0"/>
              <a:t>aan</a:t>
            </a:r>
            <a:r>
              <a:rPr lang="en-GB" dirty="0" smtClean="0"/>
              <a:t> de docent!</a:t>
            </a:r>
          </a:p>
          <a:p>
            <a:endParaRPr lang="en-GB" dirty="0"/>
          </a:p>
          <a:p>
            <a:r>
              <a:rPr lang="nl-NL" dirty="0"/>
              <a:t>Liever papier gebruiken? Download het werkblad om de opdracht te maken!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61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Hoe nu </a:t>
            </a:r>
            <a:r>
              <a:rPr lang="en-GB" dirty="0" err="1" smtClean="0"/>
              <a:t>verder</a:t>
            </a:r>
            <a:r>
              <a:rPr lang="en-GB" dirty="0" smtClean="0"/>
              <a:t> (4)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 smtClean="0"/>
              <a:t>Doel</a:t>
            </a:r>
            <a:r>
              <a:rPr lang="en-GB" b="1" dirty="0" smtClean="0"/>
              <a:t>: </a:t>
            </a:r>
            <a:r>
              <a:rPr lang="en-GB" dirty="0" err="1" smtClean="0"/>
              <a:t>Mijn</a:t>
            </a:r>
            <a:r>
              <a:rPr lang="en-GB" dirty="0" smtClean="0"/>
              <a:t> </a:t>
            </a:r>
            <a:r>
              <a:rPr lang="en-GB" dirty="0" err="1" smtClean="0"/>
              <a:t>eigen</a:t>
            </a:r>
            <a:r>
              <a:rPr lang="en-GB" dirty="0" smtClean="0"/>
              <a:t> </a:t>
            </a:r>
            <a:r>
              <a:rPr lang="en-GB" dirty="0" err="1" smtClean="0"/>
              <a:t>dyslexiebeleid</a:t>
            </a:r>
            <a:r>
              <a:rPr lang="en-GB" dirty="0" smtClean="0"/>
              <a:t> in </a:t>
            </a:r>
            <a:r>
              <a:rPr lang="en-GB" dirty="0" err="1" smtClean="0"/>
              <a:t>elkaar</a:t>
            </a:r>
            <a:r>
              <a:rPr lang="en-GB" dirty="0" smtClean="0"/>
              <a:t> </a:t>
            </a:r>
            <a:r>
              <a:rPr lang="en-GB" dirty="0" err="1" smtClean="0"/>
              <a:t>zetten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Open op de </a:t>
            </a:r>
            <a:r>
              <a:rPr lang="en-GB" dirty="0" err="1"/>
              <a:t>wikiwijs</a:t>
            </a:r>
            <a:r>
              <a:rPr lang="en-GB" dirty="0"/>
              <a:t> </a:t>
            </a:r>
            <a:r>
              <a:rPr lang="en-GB" dirty="0" smtClean="0"/>
              <a:t>het kopje Wat </a:t>
            </a:r>
            <a:r>
              <a:rPr lang="en-GB" dirty="0"/>
              <a:t>nu? </a:t>
            </a:r>
            <a:r>
              <a:rPr lang="en-GB" dirty="0" err="1" smtClean="0"/>
              <a:t>Evaluatie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download het </a:t>
            </a:r>
            <a:r>
              <a:rPr lang="en-GB" dirty="0" err="1" smtClean="0"/>
              <a:t>evaluatieformulier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De </a:t>
            </a:r>
            <a:r>
              <a:rPr lang="en-GB" dirty="0" err="1" smtClean="0"/>
              <a:t>komende</a:t>
            </a:r>
            <a:r>
              <a:rPr lang="en-GB" dirty="0" smtClean="0"/>
              <a:t> </a:t>
            </a:r>
            <a:r>
              <a:rPr lang="en-GB" dirty="0" err="1" smtClean="0"/>
              <a:t>weken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je </a:t>
            </a:r>
            <a:r>
              <a:rPr lang="en-GB" dirty="0" err="1" smtClean="0"/>
              <a:t>aan</a:t>
            </a:r>
            <a:r>
              <a:rPr lang="en-GB" dirty="0" smtClean="0"/>
              <a:t> de slag met de </a:t>
            </a:r>
            <a:r>
              <a:rPr lang="en-GB" dirty="0" err="1" smtClean="0"/>
              <a:t>hulpmiddelen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Hou</a:t>
            </a:r>
            <a:r>
              <a:rPr lang="en-GB" dirty="0" smtClean="0"/>
              <a:t> </a:t>
            </a:r>
            <a:r>
              <a:rPr lang="en-GB" dirty="0" err="1" smtClean="0"/>
              <a:t>bij</a:t>
            </a:r>
            <a:r>
              <a:rPr lang="en-GB" dirty="0" smtClean="0"/>
              <a:t>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hulpmiddelen</a:t>
            </a:r>
            <a:r>
              <a:rPr lang="en-GB" dirty="0" smtClean="0"/>
              <a:t> </a:t>
            </a:r>
            <a:r>
              <a:rPr lang="en-GB" dirty="0" err="1" smtClean="0"/>
              <a:t>wel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dingen</a:t>
            </a:r>
            <a:r>
              <a:rPr lang="en-GB" dirty="0" smtClean="0"/>
              <a:t> </a:t>
            </a:r>
            <a:r>
              <a:rPr lang="en-GB" dirty="0" err="1" smtClean="0"/>
              <a:t>niet</a:t>
            </a:r>
            <a:r>
              <a:rPr lang="en-GB" dirty="0" smtClean="0"/>
              <a:t> </a:t>
            </a:r>
            <a:r>
              <a:rPr lang="en-GB" dirty="0" err="1" smtClean="0"/>
              <a:t>werken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Heb</a:t>
            </a:r>
            <a:r>
              <a:rPr lang="en-GB" dirty="0" smtClean="0"/>
              <a:t> je </a:t>
            </a:r>
            <a:r>
              <a:rPr lang="en-GB" dirty="0" err="1" smtClean="0"/>
              <a:t>vragen</a:t>
            </a:r>
            <a:r>
              <a:rPr lang="en-GB" dirty="0" smtClean="0"/>
              <a:t>? </a:t>
            </a:r>
            <a:r>
              <a:rPr lang="en-GB" dirty="0" err="1" smtClean="0"/>
              <a:t>Schrijf</a:t>
            </a:r>
            <a:r>
              <a:rPr lang="en-GB" dirty="0" smtClean="0"/>
              <a:t> </a:t>
            </a:r>
            <a:r>
              <a:rPr lang="en-GB" dirty="0" err="1" smtClean="0"/>
              <a:t>ze</a:t>
            </a:r>
            <a:r>
              <a:rPr lang="en-GB" dirty="0" smtClean="0"/>
              <a:t> op, de </a:t>
            </a:r>
            <a:r>
              <a:rPr lang="en-GB" dirty="0" err="1" smtClean="0"/>
              <a:t>volgende</a:t>
            </a:r>
            <a:r>
              <a:rPr lang="en-GB" dirty="0" smtClean="0"/>
              <a:t> </a:t>
            </a:r>
            <a:r>
              <a:rPr lang="en-GB" dirty="0" err="1" smtClean="0"/>
              <a:t>keer</a:t>
            </a:r>
            <a:r>
              <a:rPr lang="en-GB" dirty="0" smtClean="0"/>
              <a:t> </a:t>
            </a:r>
            <a:r>
              <a:rPr lang="en-GB" dirty="0" err="1" smtClean="0"/>
              <a:t>bespreken</a:t>
            </a:r>
            <a:r>
              <a:rPr lang="en-GB" dirty="0" smtClean="0"/>
              <a:t> we </a:t>
            </a:r>
            <a:r>
              <a:rPr lang="en-GB" dirty="0" err="1" smtClean="0"/>
              <a:t>deze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833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Vragen</a:t>
            </a:r>
            <a:r>
              <a:rPr lang="en-GB" dirty="0" smtClean="0"/>
              <a:t> (4)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/>
              <a:t>Doel</a:t>
            </a:r>
            <a:r>
              <a:rPr lang="en-GB" b="1" dirty="0" smtClean="0"/>
              <a:t>: </a:t>
            </a:r>
            <a:r>
              <a:rPr lang="en-GB" dirty="0" err="1" smtClean="0"/>
              <a:t>Vragen</a:t>
            </a:r>
            <a:r>
              <a:rPr lang="en-GB" dirty="0" smtClean="0"/>
              <a:t> over het </a:t>
            </a:r>
            <a:r>
              <a:rPr lang="en-GB" dirty="0" err="1" smtClean="0"/>
              <a:t>beleid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L2S </a:t>
            </a:r>
            <a:r>
              <a:rPr lang="en-GB" dirty="0" err="1" smtClean="0"/>
              <a:t>beantwoorden</a:t>
            </a:r>
            <a:r>
              <a:rPr lang="en-GB" dirty="0" smtClean="0"/>
              <a:t> </a:t>
            </a:r>
            <a:endParaRPr lang="en-GB" b="1" dirty="0" smtClean="0"/>
          </a:p>
          <a:p>
            <a:endParaRPr lang="en-GB" dirty="0"/>
          </a:p>
          <a:p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nu nog </a:t>
            </a:r>
            <a:r>
              <a:rPr lang="en-GB" dirty="0" err="1" smtClean="0"/>
              <a:t>vragen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err="1" smtClean="0"/>
              <a:t>Zijn</a:t>
            </a:r>
            <a:r>
              <a:rPr lang="en-GB" dirty="0" smtClean="0"/>
              <a:t> de </a:t>
            </a:r>
            <a:r>
              <a:rPr lang="en-GB" dirty="0" err="1" smtClean="0"/>
              <a:t>opdrachten</a:t>
            </a:r>
            <a:r>
              <a:rPr lang="en-GB" dirty="0" smtClean="0"/>
              <a:t> </a:t>
            </a:r>
            <a:r>
              <a:rPr lang="en-GB" dirty="0" err="1" smtClean="0"/>
              <a:t>duidelijk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err="1" smtClean="0"/>
              <a:t>Weet</a:t>
            </a:r>
            <a:r>
              <a:rPr lang="en-GB" dirty="0" smtClean="0"/>
              <a:t> je wat je </a:t>
            </a:r>
            <a:r>
              <a:rPr lang="en-GB" dirty="0" err="1" smtClean="0"/>
              <a:t>moet</a:t>
            </a:r>
            <a:r>
              <a:rPr lang="en-GB" dirty="0" smtClean="0"/>
              <a:t> </a:t>
            </a:r>
            <a:r>
              <a:rPr lang="en-GB" dirty="0" err="1" smtClean="0"/>
              <a:t>doen</a:t>
            </a:r>
            <a:r>
              <a:rPr lang="en-GB" dirty="0" smtClean="0"/>
              <a:t> de </a:t>
            </a:r>
            <a:r>
              <a:rPr lang="en-GB" dirty="0" err="1" smtClean="0"/>
              <a:t>komende</a:t>
            </a:r>
            <a:r>
              <a:rPr lang="en-GB" dirty="0" smtClean="0"/>
              <a:t> </a:t>
            </a:r>
            <a:r>
              <a:rPr lang="en-GB" dirty="0" err="1" smtClean="0"/>
              <a:t>weken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122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Doel</a:t>
            </a:r>
            <a:r>
              <a:rPr lang="en-GB" dirty="0" smtClean="0"/>
              <a:t> </a:t>
            </a:r>
            <a:r>
              <a:rPr lang="en-GB" dirty="0" err="1" smtClean="0"/>
              <a:t>behaald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Aan</a:t>
            </a:r>
            <a:r>
              <a:rPr lang="en-GB" dirty="0"/>
              <a:t> het </a:t>
            </a:r>
            <a:r>
              <a:rPr lang="en-GB" dirty="0" err="1"/>
              <a:t>einde</a:t>
            </a:r>
            <a:r>
              <a:rPr lang="en-GB" dirty="0"/>
              <a:t> van </a:t>
            </a:r>
            <a:r>
              <a:rPr lang="en-GB" dirty="0" err="1"/>
              <a:t>deze</a:t>
            </a:r>
            <a:r>
              <a:rPr lang="en-GB" dirty="0"/>
              <a:t> les:</a:t>
            </a:r>
          </a:p>
          <a:p>
            <a:endParaRPr lang="en-GB" dirty="0"/>
          </a:p>
          <a:p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beschrijven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middelen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beschikbaar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op school</a:t>
            </a:r>
          </a:p>
          <a:p>
            <a:endParaRPr lang="en-GB" dirty="0"/>
          </a:p>
          <a:p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beschrijven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verantwoordelijkheden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heb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verantwoordelijkheden</a:t>
            </a:r>
            <a:r>
              <a:rPr lang="en-GB" dirty="0"/>
              <a:t> de </a:t>
            </a:r>
            <a:r>
              <a:rPr lang="en-GB" dirty="0" err="1"/>
              <a:t>docenten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Heb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opgeschreven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middelen</a:t>
            </a:r>
            <a:r>
              <a:rPr lang="en-GB" dirty="0"/>
              <a:t> het </a:t>
            </a:r>
            <a:r>
              <a:rPr lang="en-GB" dirty="0" err="1"/>
              <a:t>beste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mij</a:t>
            </a:r>
            <a:r>
              <a:rPr lang="en-GB" dirty="0"/>
              <a:t> </a:t>
            </a:r>
            <a:r>
              <a:rPr lang="en-GB" dirty="0" err="1"/>
              <a:t>passen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L2S </a:t>
            </a:r>
            <a:r>
              <a:rPr lang="en-GB" dirty="0" err="1"/>
              <a:t>gebruiken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43843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4284</TotalTime>
  <Words>449</Words>
  <Application>Microsoft Office PowerPoint</Application>
  <PresentationFormat>Breedbeeld</PresentationFormat>
  <Paragraphs>82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Sliert</vt:lpstr>
      <vt:lpstr>Dyslexiebeleid </vt:lpstr>
      <vt:lpstr>Inhoud</vt:lpstr>
      <vt:lpstr>Doelen (2)</vt:lpstr>
      <vt:lpstr>Welke middelen zijn er? (10)</vt:lpstr>
      <vt:lpstr>Welke middelen passen het beste bij mij (5)</vt:lpstr>
      <vt:lpstr>Hoe werkt L2S (15)</vt:lpstr>
      <vt:lpstr>Hoe nu verder (4)</vt:lpstr>
      <vt:lpstr>Vragen (4)</vt:lpstr>
      <vt:lpstr>Doel behaald?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Dyslexiebeleid</dc:title>
  <dc:creator>Rothuizen, J.</dc:creator>
  <cp:lastModifiedBy>Rothuizen, J.</cp:lastModifiedBy>
  <cp:revision>20</cp:revision>
  <dcterms:created xsi:type="dcterms:W3CDTF">2018-11-26T12:47:46Z</dcterms:created>
  <dcterms:modified xsi:type="dcterms:W3CDTF">2019-04-04T16:13:29Z</dcterms:modified>
</cp:coreProperties>
</file>