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7" r:id="rId5"/>
    <p:sldId id="268" r:id="rId6"/>
    <p:sldId id="269" r:id="rId7"/>
    <p:sldId id="270" r:id="rId8"/>
    <p:sldId id="258" r:id="rId9"/>
    <p:sldId id="260" r:id="rId10"/>
    <p:sldId id="261" r:id="rId11"/>
    <p:sldId id="262" r:id="rId12"/>
    <p:sldId id="263" r:id="rId13"/>
    <p:sldId id="264" r:id="rId14"/>
    <p:sldId id="265" r:id="rId15"/>
    <p:sldId id="271"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481E999-34FD-460D-B29E-D85D28A98657}" type="datetimeFigureOut">
              <a:rPr lang="nl-NL" smtClean="0"/>
              <a:t>23-3-2019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1573724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481E999-34FD-460D-B29E-D85D28A98657}" type="datetimeFigureOut">
              <a:rPr lang="nl-NL" smtClean="0"/>
              <a:t>23-3-2019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109995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481E999-34FD-460D-B29E-D85D28A98657}" type="datetimeFigureOut">
              <a:rPr lang="nl-NL" smtClean="0"/>
              <a:t>23-3-2019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2785196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914400" y="1524000"/>
            <a:ext cx="7623175" cy="1752600"/>
          </a:xfrm>
        </p:spPr>
        <p:txBody>
          <a:bodyPr/>
          <a:lstStyle>
            <a:lvl1pPr>
              <a:defRPr sz="5000"/>
            </a:lvl1pPr>
          </a:lstStyle>
          <a:p>
            <a:pPr lvl="0"/>
            <a:r>
              <a:rPr lang="nl-NL" altLang="en-US" noProof="0" smtClean="0"/>
              <a:t>Klik om het opmaakprofiel te bewerken</a:t>
            </a:r>
          </a:p>
        </p:txBody>
      </p:sp>
      <p:sp>
        <p:nvSpPr>
          <p:cNvPr id="2253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nl-NL" altLang="en-US" noProof="0" smtClean="0"/>
              <a:t>Klik om het opmaakprofiel van de modelondertitel te bewerken</a:t>
            </a:r>
          </a:p>
        </p:txBody>
      </p:sp>
      <p:sp>
        <p:nvSpPr>
          <p:cNvPr id="22532" name="Rectangle 4"/>
          <p:cNvSpPr>
            <a:spLocks noGrp="1" noChangeArrowheads="1"/>
          </p:cNvSpPr>
          <p:nvPr>
            <p:ph type="dt" sz="half" idx="2"/>
          </p:nvPr>
        </p:nvSpPr>
        <p:spPr/>
        <p:txBody>
          <a:bodyPr/>
          <a:lstStyle>
            <a:lvl1pPr>
              <a:defRPr/>
            </a:lvl1pPr>
          </a:lstStyle>
          <a:p>
            <a:endParaRPr lang="nl-NL" altLang="en-US">
              <a:solidFill>
                <a:srgbClr val="000000"/>
              </a:solidFill>
            </a:endParaRPr>
          </a:p>
        </p:txBody>
      </p:sp>
      <p:sp>
        <p:nvSpPr>
          <p:cNvPr id="22533" name="Rectangle 5"/>
          <p:cNvSpPr>
            <a:spLocks noGrp="1" noChangeArrowheads="1"/>
          </p:cNvSpPr>
          <p:nvPr>
            <p:ph type="ftr" sz="quarter" idx="3"/>
          </p:nvPr>
        </p:nvSpPr>
        <p:spPr>
          <a:xfrm>
            <a:off x="3124200" y="6243638"/>
            <a:ext cx="2895600" cy="457200"/>
          </a:xfrm>
        </p:spPr>
        <p:txBody>
          <a:bodyPr/>
          <a:lstStyle>
            <a:lvl1pPr>
              <a:defRPr/>
            </a:lvl1pPr>
          </a:lstStyle>
          <a:p>
            <a:endParaRPr lang="nl-NL" altLang="en-US">
              <a:solidFill>
                <a:srgbClr val="000000"/>
              </a:solidFill>
            </a:endParaRPr>
          </a:p>
        </p:txBody>
      </p:sp>
      <p:sp>
        <p:nvSpPr>
          <p:cNvPr id="22534" name="Rectangle 6"/>
          <p:cNvSpPr>
            <a:spLocks noGrp="1" noChangeArrowheads="1"/>
          </p:cNvSpPr>
          <p:nvPr>
            <p:ph type="sldNum" sz="quarter" idx="4"/>
          </p:nvPr>
        </p:nvSpPr>
        <p:spPr/>
        <p:txBody>
          <a:bodyPr/>
          <a:lstStyle>
            <a:lvl1pPr>
              <a:defRPr/>
            </a:lvl1pPr>
          </a:lstStyle>
          <a:p>
            <a:fld id="{9ED96277-4875-4C23-97C4-7F5EDD623E5F}" type="slidenum">
              <a:rPr lang="nl-NL" altLang="en-US">
                <a:solidFill>
                  <a:srgbClr val="000000"/>
                </a:solidFill>
              </a:rPr>
              <a:pPr/>
              <a:t>‹nr.›</a:t>
            </a:fld>
            <a:endParaRPr lang="nl-NL" altLang="en-US">
              <a:solidFill>
                <a:srgbClr val="000000"/>
              </a:solidFill>
            </a:endParaRPr>
          </a:p>
        </p:txBody>
      </p:sp>
      <p:sp>
        <p:nvSpPr>
          <p:cNvPr id="22535"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nl-NL">
              <a:solidFill>
                <a:srgbClr val="000000"/>
              </a:solidFill>
            </a:endParaRPr>
          </a:p>
        </p:txBody>
      </p:sp>
      <p:sp>
        <p:nvSpPr>
          <p:cNvPr id="22536"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a:solidFill>
                <a:srgbClr val="000000"/>
              </a:solidFill>
            </a:endParaRPr>
          </a:p>
        </p:txBody>
      </p:sp>
    </p:spTree>
    <p:extLst>
      <p:ext uri="{BB962C8B-B14F-4D97-AF65-F5344CB8AC3E}">
        <p14:creationId xmlns:p14="http://schemas.microsoft.com/office/powerpoint/2010/main" val="154875338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ltLang="en-US">
              <a:solidFill>
                <a:srgbClr val="000000"/>
              </a:solidFill>
            </a:endParaRPr>
          </a:p>
        </p:txBody>
      </p:sp>
      <p:sp>
        <p:nvSpPr>
          <p:cNvPr id="5" name="Tijdelijke aanduiding voor voettekst 4"/>
          <p:cNvSpPr>
            <a:spLocks noGrp="1"/>
          </p:cNvSpPr>
          <p:nvPr>
            <p:ph type="ftr" sz="quarter" idx="11"/>
          </p:nvPr>
        </p:nvSpPr>
        <p:spPr/>
        <p:txBody>
          <a:bodyPr/>
          <a:lstStyle>
            <a:lvl1pPr>
              <a:defRPr/>
            </a:lvl1pPr>
          </a:lstStyle>
          <a:p>
            <a:endParaRPr lang="nl-NL" altLang="en-US">
              <a:solidFill>
                <a:srgbClr val="000000"/>
              </a:solidFill>
            </a:endParaRPr>
          </a:p>
        </p:txBody>
      </p:sp>
      <p:sp>
        <p:nvSpPr>
          <p:cNvPr id="6" name="Tijdelijke aanduiding voor dianummer 5"/>
          <p:cNvSpPr>
            <a:spLocks noGrp="1"/>
          </p:cNvSpPr>
          <p:nvPr>
            <p:ph type="sldNum" sz="quarter" idx="12"/>
          </p:nvPr>
        </p:nvSpPr>
        <p:spPr/>
        <p:txBody>
          <a:bodyPr/>
          <a:lstStyle>
            <a:lvl1pPr>
              <a:defRPr/>
            </a:lvl1pPr>
          </a:lstStyle>
          <a:p>
            <a:fld id="{3D0236A5-A2D9-4DC9-A4BC-365D67F95342}"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3628982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ltLang="en-US">
              <a:solidFill>
                <a:srgbClr val="000000"/>
              </a:solidFill>
            </a:endParaRPr>
          </a:p>
        </p:txBody>
      </p:sp>
      <p:sp>
        <p:nvSpPr>
          <p:cNvPr id="5" name="Tijdelijke aanduiding voor voettekst 4"/>
          <p:cNvSpPr>
            <a:spLocks noGrp="1"/>
          </p:cNvSpPr>
          <p:nvPr>
            <p:ph type="ftr" sz="quarter" idx="11"/>
          </p:nvPr>
        </p:nvSpPr>
        <p:spPr/>
        <p:txBody>
          <a:bodyPr/>
          <a:lstStyle>
            <a:lvl1pPr>
              <a:defRPr/>
            </a:lvl1pPr>
          </a:lstStyle>
          <a:p>
            <a:endParaRPr lang="nl-NL" altLang="en-US">
              <a:solidFill>
                <a:srgbClr val="000000"/>
              </a:solidFill>
            </a:endParaRPr>
          </a:p>
        </p:txBody>
      </p:sp>
      <p:sp>
        <p:nvSpPr>
          <p:cNvPr id="6" name="Tijdelijke aanduiding voor dianummer 5"/>
          <p:cNvSpPr>
            <a:spLocks noGrp="1"/>
          </p:cNvSpPr>
          <p:nvPr>
            <p:ph type="sldNum" sz="quarter" idx="12"/>
          </p:nvPr>
        </p:nvSpPr>
        <p:spPr/>
        <p:txBody>
          <a:bodyPr/>
          <a:lstStyle>
            <a:lvl1pPr>
              <a:defRPr/>
            </a:lvl1pPr>
          </a:lstStyle>
          <a:p>
            <a:fld id="{8663376C-6071-4C7D-903D-6EDD349AD4B8}"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41307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lvl1pPr>
              <a:defRPr/>
            </a:lvl1pPr>
          </a:lstStyle>
          <a:p>
            <a:endParaRPr lang="nl-NL" altLang="en-US">
              <a:solidFill>
                <a:srgbClr val="000000"/>
              </a:solidFill>
            </a:endParaRPr>
          </a:p>
        </p:txBody>
      </p:sp>
      <p:sp>
        <p:nvSpPr>
          <p:cNvPr id="6" name="Tijdelijke aanduiding voor voettekst 5"/>
          <p:cNvSpPr>
            <a:spLocks noGrp="1"/>
          </p:cNvSpPr>
          <p:nvPr>
            <p:ph type="ftr" sz="quarter" idx="11"/>
          </p:nvPr>
        </p:nvSpPr>
        <p:spPr/>
        <p:txBody>
          <a:bodyPr/>
          <a:lstStyle>
            <a:lvl1pPr>
              <a:defRPr/>
            </a:lvl1pPr>
          </a:lstStyle>
          <a:p>
            <a:endParaRPr lang="nl-NL" altLang="en-US">
              <a:solidFill>
                <a:srgbClr val="000000"/>
              </a:solidFill>
            </a:endParaRPr>
          </a:p>
        </p:txBody>
      </p:sp>
      <p:sp>
        <p:nvSpPr>
          <p:cNvPr id="7" name="Tijdelijke aanduiding voor dianummer 6"/>
          <p:cNvSpPr>
            <a:spLocks noGrp="1"/>
          </p:cNvSpPr>
          <p:nvPr>
            <p:ph type="sldNum" sz="quarter" idx="12"/>
          </p:nvPr>
        </p:nvSpPr>
        <p:spPr/>
        <p:txBody>
          <a:bodyPr/>
          <a:lstStyle>
            <a:lvl1pPr>
              <a:defRPr/>
            </a:lvl1pPr>
          </a:lstStyle>
          <a:p>
            <a:fld id="{612EA806-78CE-4BC7-9689-505E2DBB9990}"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1897916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vl1pPr>
          </a:lstStyle>
          <a:p>
            <a:endParaRPr lang="nl-NL" altLang="en-US">
              <a:solidFill>
                <a:srgbClr val="000000"/>
              </a:solidFill>
            </a:endParaRPr>
          </a:p>
        </p:txBody>
      </p:sp>
      <p:sp>
        <p:nvSpPr>
          <p:cNvPr id="8" name="Tijdelijke aanduiding voor voettekst 7"/>
          <p:cNvSpPr>
            <a:spLocks noGrp="1"/>
          </p:cNvSpPr>
          <p:nvPr>
            <p:ph type="ftr" sz="quarter" idx="11"/>
          </p:nvPr>
        </p:nvSpPr>
        <p:spPr/>
        <p:txBody>
          <a:bodyPr/>
          <a:lstStyle>
            <a:lvl1pPr>
              <a:defRPr/>
            </a:lvl1pPr>
          </a:lstStyle>
          <a:p>
            <a:endParaRPr lang="nl-NL" altLang="en-US">
              <a:solidFill>
                <a:srgbClr val="000000"/>
              </a:solidFill>
            </a:endParaRPr>
          </a:p>
        </p:txBody>
      </p:sp>
      <p:sp>
        <p:nvSpPr>
          <p:cNvPr id="9" name="Tijdelijke aanduiding voor dianummer 8"/>
          <p:cNvSpPr>
            <a:spLocks noGrp="1"/>
          </p:cNvSpPr>
          <p:nvPr>
            <p:ph type="sldNum" sz="quarter" idx="12"/>
          </p:nvPr>
        </p:nvSpPr>
        <p:spPr/>
        <p:txBody>
          <a:bodyPr/>
          <a:lstStyle>
            <a:lvl1pPr>
              <a:defRPr/>
            </a:lvl1pPr>
          </a:lstStyle>
          <a:p>
            <a:fld id="{0C6BAB2B-A162-4AF6-AB5E-02A0693ACB18}"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4236251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lvl1pPr>
              <a:defRPr/>
            </a:lvl1pPr>
          </a:lstStyle>
          <a:p>
            <a:endParaRPr lang="nl-NL" altLang="en-US">
              <a:solidFill>
                <a:srgbClr val="000000"/>
              </a:solidFill>
            </a:endParaRPr>
          </a:p>
        </p:txBody>
      </p:sp>
      <p:sp>
        <p:nvSpPr>
          <p:cNvPr id="4" name="Tijdelijke aanduiding voor voettekst 3"/>
          <p:cNvSpPr>
            <a:spLocks noGrp="1"/>
          </p:cNvSpPr>
          <p:nvPr>
            <p:ph type="ftr" sz="quarter" idx="11"/>
          </p:nvPr>
        </p:nvSpPr>
        <p:spPr/>
        <p:txBody>
          <a:bodyPr/>
          <a:lstStyle>
            <a:lvl1pPr>
              <a:defRPr/>
            </a:lvl1pPr>
          </a:lstStyle>
          <a:p>
            <a:endParaRPr lang="nl-NL" altLang="en-US">
              <a:solidFill>
                <a:srgbClr val="000000"/>
              </a:solidFill>
            </a:endParaRPr>
          </a:p>
        </p:txBody>
      </p:sp>
      <p:sp>
        <p:nvSpPr>
          <p:cNvPr id="5" name="Tijdelijke aanduiding voor dianummer 4"/>
          <p:cNvSpPr>
            <a:spLocks noGrp="1"/>
          </p:cNvSpPr>
          <p:nvPr>
            <p:ph type="sldNum" sz="quarter" idx="12"/>
          </p:nvPr>
        </p:nvSpPr>
        <p:spPr/>
        <p:txBody>
          <a:bodyPr/>
          <a:lstStyle>
            <a:lvl1pPr>
              <a:defRPr/>
            </a:lvl1pPr>
          </a:lstStyle>
          <a:p>
            <a:fld id="{0B4B0F3B-4DE4-424D-BB71-F0B089B16135}"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6715524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ltLang="en-US">
              <a:solidFill>
                <a:srgbClr val="000000"/>
              </a:solidFill>
            </a:endParaRPr>
          </a:p>
        </p:txBody>
      </p:sp>
      <p:sp>
        <p:nvSpPr>
          <p:cNvPr id="3" name="Tijdelijke aanduiding voor voettekst 2"/>
          <p:cNvSpPr>
            <a:spLocks noGrp="1"/>
          </p:cNvSpPr>
          <p:nvPr>
            <p:ph type="ftr" sz="quarter" idx="11"/>
          </p:nvPr>
        </p:nvSpPr>
        <p:spPr/>
        <p:txBody>
          <a:bodyPr/>
          <a:lstStyle>
            <a:lvl1pPr>
              <a:defRPr/>
            </a:lvl1pPr>
          </a:lstStyle>
          <a:p>
            <a:endParaRPr lang="nl-NL" altLang="en-US">
              <a:solidFill>
                <a:srgbClr val="000000"/>
              </a:solidFill>
            </a:endParaRPr>
          </a:p>
        </p:txBody>
      </p:sp>
      <p:sp>
        <p:nvSpPr>
          <p:cNvPr id="4" name="Tijdelijke aanduiding voor dianummer 3"/>
          <p:cNvSpPr>
            <a:spLocks noGrp="1"/>
          </p:cNvSpPr>
          <p:nvPr>
            <p:ph type="sldNum" sz="quarter" idx="12"/>
          </p:nvPr>
        </p:nvSpPr>
        <p:spPr/>
        <p:txBody>
          <a:bodyPr/>
          <a:lstStyle>
            <a:lvl1pPr>
              <a:defRPr/>
            </a:lvl1pPr>
          </a:lstStyle>
          <a:p>
            <a:fld id="{A8D0ED74-A9EE-4476-84DB-B887CFE6283D}"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34241915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en-US">
              <a:solidFill>
                <a:srgbClr val="000000"/>
              </a:solidFill>
            </a:endParaRPr>
          </a:p>
        </p:txBody>
      </p:sp>
      <p:sp>
        <p:nvSpPr>
          <p:cNvPr id="6" name="Tijdelijke aanduiding voor voettekst 5"/>
          <p:cNvSpPr>
            <a:spLocks noGrp="1"/>
          </p:cNvSpPr>
          <p:nvPr>
            <p:ph type="ftr" sz="quarter" idx="11"/>
          </p:nvPr>
        </p:nvSpPr>
        <p:spPr/>
        <p:txBody>
          <a:bodyPr/>
          <a:lstStyle>
            <a:lvl1pPr>
              <a:defRPr/>
            </a:lvl1pPr>
          </a:lstStyle>
          <a:p>
            <a:endParaRPr lang="nl-NL" altLang="en-US">
              <a:solidFill>
                <a:srgbClr val="000000"/>
              </a:solidFill>
            </a:endParaRPr>
          </a:p>
        </p:txBody>
      </p:sp>
      <p:sp>
        <p:nvSpPr>
          <p:cNvPr id="7" name="Tijdelijke aanduiding voor dianummer 6"/>
          <p:cNvSpPr>
            <a:spLocks noGrp="1"/>
          </p:cNvSpPr>
          <p:nvPr>
            <p:ph type="sldNum" sz="quarter" idx="12"/>
          </p:nvPr>
        </p:nvSpPr>
        <p:spPr/>
        <p:txBody>
          <a:bodyPr/>
          <a:lstStyle>
            <a:lvl1pPr>
              <a:defRPr/>
            </a:lvl1pPr>
          </a:lstStyle>
          <a:p>
            <a:fld id="{71083FB3-5987-46CA-B783-BE59F0678759}"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3245196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481E999-34FD-460D-B29E-D85D28A98657}" type="datetimeFigureOut">
              <a:rPr lang="nl-NL" smtClean="0"/>
              <a:t>23-3-2019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4242744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en-US">
              <a:solidFill>
                <a:srgbClr val="000000"/>
              </a:solidFill>
            </a:endParaRPr>
          </a:p>
        </p:txBody>
      </p:sp>
      <p:sp>
        <p:nvSpPr>
          <p:cNvPr id="6" name="Tijdelijke aanduiding voor voettekst 5"/>
          <p:cNvSpPr>
            <a:spLocks noGrp="1"/>
          </p:cNvSpPr>
          <p:nvPr>
            <p:ph type="ftr" sz="quarter" idx="11"/>
          </p:nvPr>
        </p:nvSpPr>
        <p:spPr/>
        <p:txBody>
          <a:bodyPr/>
          <a:lstStyle>
            <a:lvl1pPr>
              <a:defRPr/>
            </a:lvl1pPr>
          </a:lstStyle>
          <a:p>
            <a:endParaRPr lang="nl-NL" altLang="en-US">
              <a:solidFill>
                <a:srgbClr val="000000"/>
              </a:solidFill>
            </a:endParaRPr>
          </a:p>
        </p:txBody>
      </p:sp>
      <p:sp>
        <p:nvSpPr>
          <p:cNvPr id="7" name="Tijdelijke aanduiding voor dianummer 6"/>
          <p:cNvSpPr>
            <a:spLocks noGrp="1"/>
          </p:cNvSpPr>
          <p:nvPr>
            <p:ph type="sldNum" sz="quarter" idx="12"/>
          </p:nvPr>
        </p:nvSpPr>
        <p:spPr/>
        <p:txBody>
          <a:bodyPr/>
          <a:lstStyle>
            <a:lvl1pPr>
              <a:defRPr/>
            </a:lvl1pPr>
          </a:lstStyle>
          <a:p>
            <a:fld id="{6A27D804-4EF5-43E3-A086-5A29CE2A0F0E}"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83664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ltLang="en-US">
              <a:solidFill>
                <a:srgbClr val="000000"/>
              </a:solidFill>
            </a:endParaRPr>
          </a:p>
        </p:txBody>
      </p:sp>
      <p:sp>
        <p:nvSpPr>
          <p:cNvPr id="5" name="Tijdelijke aanduiding voor voettekst 4"/>
          <p:cNvSpPr>
            <a:spLocks noGrp="1"/>
          </p:cNvSpPr>
          <p:nvPr>
            <p:ph type="ftr" sz="quarter" idx="11"/>
          </p:nvPr>
        </p:nvSpPr>
        <p:spPr/>
        <p:txBody>
          <a:bodyPr/>
          <a:lstStyle>
            <a:lvl1pPr>
              <a:defRPr/>
            </a:lvl1pPr>
          </a:lstStyle>
          <a:p>
            <a:endParaRPr lang="nl-NL" altLang="en-US">
              <a:solidFill>
                <a:srgbClr val="000000"/>
              </a:solidFill>
            </a:endParaRPr>
          </a:p>
        </p:txBody>
      </p:sp>
      <p:sp>
        <p:nvSpPr>
          <p:cNvPr id="6" name="Tijdelijke aanduiding voor dianummer 5"/>
          <p:cNvSpPr>
            <a:spLocks noGrp="1"/>
          </p:cNvSpPr>
          <p:nvPr>
            <p:ph type="sldNum" sz="quarter" idx="12"/>
          </p:nvPr>
        </p:nvSpPr>
        <p:spPr/>
        <p:txBody>
          <a:bodyPr/>
          <a:lstStyle>
            <a:lvl1pPr>
              <a:defRPr/>
            </a:lvl1pPr>
          </a:lstStyle>
          <a:p>
            <a:fld id="{2E42DEFF-0441-42BF-AF71-DFEB6BE0AF23}"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22637728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7813"/>
            <a:ext cx="2057400" cy="5853112"/>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7813"/>
            <a:ext cx="6019800" cy="585311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ltLang="en-US">
              <a:solidFill>
                <a:srgbClr val="000000"/>
              </a:solidFill>
            </a:endParaRPr>
          </a:p>
        </p:txBody>
      </p:sp>
      <p:sp>
        <p:nvSpPr>
          <p:cNvPr id="5" name="Tijdelijke aanduiding voor voettekst 4"/>
          <p:cNvSpPr>
            <a:spLocks noGrp="1"/>
          </p:cNvSpPr>
          <p:nvPr>
            <p:ph type="ftr" sz="quarter" idx="11"/>
          </p:nvPr>
        </p:nvSpPr>
        <p:spPr/>
        <p:txBody>
          <a:bodyPr/>
          <a:lstStyle>
            <a:lvl1pPr>
              <a:defRPr/>
            </a:lvl1pPr>
          </a:lstStyle>
          <a:p>
            <a:endParaRPr lang="nl-NL" altLang="en-US">
              <a:solidFill>
                <a:srgbClr val="000000"/>
              </a:solidFill>
            </a:endParaRPr>
          </a:p>
        </p:txBody>
      </p:sp>
      <p:sp>
        <p:nvSpPr>
          <p:cNvPr id="6" name="Tijdelijke aanduiding voor dianummer 5"/>
          <p:cNvSpPr>
            <a:spLocks noGrp="1"/>
          </p:cNvSpPr>
          <p:nvPr>
            <p:ph type="sldNum" sz="quarter" idx="12"/>
          </p:nvPr>
        </p:nvSpPr>
        <p:spPr/>
        <p:txBody>
          <a:bodyPr/>
          <a:lstStyle>
            <a:lvl1pPr>
              <a:defRPr/>
            </a:lvl1pPr>
          </a:lstStyle>
          <a:p>
            <a:fld id="{1C7490E1-6F9F-4C7E-A184-E2760ED9D169}" type="slidenum">
              <a:rPr lang="nl-NL" altLang="en-US">
                <a:solidFill>
                  <a:srgbClr val="000000"/>
                </a:solidFill>
              </a:rPr>
              <a:pPr/>
              <a:t>‹nr.›</a:t>
            </a:fld>
            <a:endParaRPr lang="nl-NL" altLang="en-US">
              <a:solidFill>
                <a:srgbClr val="000000"/>
              </a:solidFill>
            </a:endParaRPr>
          </a:p>
        </p:txBody>
      </p:sp>
    </p:spTree>
    <p:extLst>
      <p:ext uri="{BB962C8B-B14F-4D97-AF65-F5344CB8AC3E}">
        <p14:creationId xmlns:p14="http://schemas.microsoft.com/office/powerpoint/2010/main" val="58575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481E999-34FD-460D-B29E-D85D28A98657}" type="datetimeFigureOut">
              <a:rPr lang="nl-NL" smtClean="0"/>
              <a:t>23-3-2019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309827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481E999-34FD-460D-B29E-D85D28A98657}" type="datetimeFigureOut">
              <a:rPr lang="nl-NL" smtClean="0"/>
              <a:t>23-3-2019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369785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481E999-34FD-460D-B29E-D85D28A98657}" type="datetimeFigureOut">
              <a:rPr lang="nl-NL" smtClean="0"/>
              <a:t>23-3-2019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977149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481E999-34FD-460D-B29E-D85D28A98657}" type="datetimeFigureOut">
              <a:rPr lang="nl-NL" smtClean="0"/>
              <a:t>23-3-2019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244790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481E999-34FD-460D-B29E-D85D28A98657}" type="datetimeFigureOut">
              <a:rPr lang="nl-NL" smtClean="0"/>
              <a:t>23-3-2019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1894069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481E999-34FD-460D-B29E-D85D28A98657}" type="datetimeFigureOut">
              <a:rPr lang="nl-NL" smtClean="0"/>
              <a:t>23-3-2019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222695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481E999-34FD-460D-B29E-D85D28A98657}" type="datetimeFigureOut">
              <a:rPr lang="nl-NL" smtClean="0"/>
              <a:t>23-3-2019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B56CDBE-D2E0-4EC3-A834-35502058E9B4}" type="slidenum">
              <a:rPr lang="nl-NL" smtClean="0"/>
              <a:t>‹nr.›</a:t>
            </a:fld>
            <a:endParaRPr lang="nl-NL"/>
          </a:p>
        </p:txBody>
      </p:sp>
    </p:spTree>
    <p:extLst>
      <p:ext uri="{BB962C8B-B14F-4D97-AF65-F5344CB8AC3E}">
        <p14:creationId xmlns:p14="http://schemas.microsoft.com/office/powerpoint/2010/main" val="53266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1E999-34FD-460D-B29E-D85D28A98657}" type="datetimeFigureOut">
              <a:rPr lang="nl-NL" smtClean="0"/>
              <a:t>23-3-2019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56CDBE-D2E0-4EC3-A834-35502058E9B4}" type="slidenum">
              <a:rPr lang="nl-NL" smtClean="0"/>
              <a:t>‹nr.›</a:t>
            </a:fld>
            <a:endParaRPr lang="nl-NL"/>
          </a:p>
        </p:txBody>
      </p:sp>
    </p:spTree>
    <p:extLst>
      <p:ext uri="{BB962C8B-B14F-4D97-AF65-F5344CB8AC3E}">
        <p14:creationId xmlns:p14="http://schemas.microsoft.com/office/powerpoint/2010/main" val="892585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en-US" smtClean="0"/>
              <a:t>Klik om het opmaakprofiel te bewerken</a:t>
            </a:r>
          </a:p>
        </p:txBody>
      </p:sp>
      <p:sp>
        <p:nvSpPr>
          <p:cNvPr id="2150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en-US" smtClean="0"/>
              <a:t>Klik om de opmaakprofielen van de modeltekst te bewerken</a:t>
            </a:r>
          </a:p>
          <a:p>
            <a:pPr lvl="1"/>
            <a:r>
              <a:rPr lang="nl-NL" altLang="en-US" smtClean="0"/>
              <a:t>Tweede niveau</a:t>
            </a:r>
          </a:p>
          <a:p>
            <a:pPr lvl="2"/>
            <a:r>
              <a:rPr lang="nl-NL" altLang="en-US" smtClean="0"/>
              <a:t>Derde niveau</a:t>
            </a:r>
          </a:p>
          <a:p>
            <a:pPr lvl="3"/>
            <a:r>
              <a:rPr lang="nl-NL" altLang="en-US" smtClean="0"/>
              <a:t>Vierde niveau</a:t>
            </a:r>
          </a:p>
          <a:p>
            <a:pPr lvl="4"/>
            <a:r>
              <a:rPr lang="nl-NL" altLang="en-US" smtClean="0"/>
              <a:t>Vijfde niveau</a:t>
            </a:r>
          </a:p>
        </p:txBody>
      </p:sp>
      <p:sp>
        <p:nvSpPr>
          <p:cNvPr id="21508"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j-lt"/>
              </a:defRPr>
            </a:lvl1pPr>
          </a:lstStyle>
          <a:p>
            <a:pPr fontAlgn="base">
              <a:spcBef>
                <a:spcPct val="0"/>
              </a:spcBef>
              <a:spcAft>
                <a:spcPct val="0"/>
              </a:spcAft>
            </a:pPr>
            <a:endParaRPr lang="nl-NL" altLang="en-US">
              <a:solidFill>
                <a:srgbClr val="000000"/>
              </a:solidFill>
            </a:endParaRPr>
          </a:p>
        </p:txBody>
      </p:sp>
      <p:sp>
        <p:nvSpPr>
          <p:cNvPr id="2150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mj-lt"/>
              </a:defRPr>
            </a:lvl1pPr>
          </a:lstStyle>
          <a:p>
            <a:pPr fontAlgn="base">
              <a:spcBef>
                <a:spcPct val="0"/>
              </a:spcBef>
              <a:spcAft>
                <a:spcPct val="0"/>
              </a:spcAft>
            </a:pPr>
            <a:endParaRPr lang="nl-NL" altLang="en-US">
              <a:solidFill>
                <a:srgbClr val="000000"/>
              </a:solidFill>
            </a:endParaRPr>
          </a:p>
        </p:txBody>
      </p:sp>
      <p:sp>
        <p:nvSpPr>
          <p:cNvPr id="21510"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mj-lt"/>
              </a:defRPr>
            </a:lvl1pPr>
          </a:lstStyle>
          <a:p>
            <a:pPr fontAlgn="base">
              <a:spcBef>
                <a:spcPct val="0"/>
              </a:spcBef>
              <a:spcAft>
                <a:spcPct val="0"/>
              </a:spcAft>
            </a:pPr>
            <a:fld id="{CDB21654-8D6A-45A8-9CC7-D8CA5819F394}" type="slidenum">
              <a:rPr lang="nl-NL" altLang="en-US">
                <a:solidFill>
                  <a:srgbClr val="000000"/>
                </a:solidFill>
              </a:rPr>
              <a:pPr fontAlgn="base">
                <a:spcBef>
                  <a:spcPct val="0"/>
                </a:spcBef>
                <a:spcAft>
                  <a:spcPct val="0"/>
                </a:spcAft>
              </a:pPr>
              <a:t>‹nr.›</a:t>
            </a:fld>
            <a:endParaRPr lang="nl-NL" altLang="en-US">
              <a:solidFill>
                <a:srgbClr val="000000"/>
              </a:solidFill>
            </a:endParaRPr>
          </a:p>
        </p:txBody>
      </p:sp>
      <p:sp>
        <p:nvSpPr>
          <p:cNvPr id="21511"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nl-NL">
              <a:solidFill>
                <a:srgbClr val="000000"/>
              </a:solidFill>
            </a:endParaRPr>
          </a:p>
        </p:txBody>
      </p:sp>
      <p:sp>
        <p:nvSpPr>
          <p:cNvPr id="2151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a:solidFill>
                <a:srgbClr val="000000"/>
              </a:solidFill>
            </a:endParaRPr>
          </a:p>
        </p:txBody>
      </p:sp>
    </p:spTree>
    <p:extLst>
      <p:ext uri="{BB962C8B-B14F-4D97-AF65-F5344CB8AC3E}">
        <p14:creationId xmlns:p14="http://schemas.microsoft.com/office/powerpoint/2010/main" val="528332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REUhutiIkw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Grondsoorten</a:t>
            </a:r>
            <a:endParaRPr lang="nl-NL" dirty="0"/>
          </a:p>
        </p:txBody>
      </p:sp>
      <p:sp>
        <p:nvSpPr>
          <p:cNvPr id="3" name="Ondertitel 2"/>
          <p:cNvSpPr>
            <a:spLocks noGrp="1"/>
          </p:cNvSpPr>
          <p:nvPr>
            <p:ph type="subTitle" idx="1"/>
          </p:nvPr>
        </p:nvSpPr>
        <p:spPr/>
        <p:txBody>
          <a:bodyPr/>
          <a:lstStyle/>
          <a:p>
            <a:r>
              <a:rPr lang="nl-NL" dirty="0" smtClean="0"/>
              <a:t>Nederland</a:t>
            </a:r>
            <a:endParaRPr lang="nl-NL" dirty="0"/>
          </a:p>
        </p:txBody>
      </p:sp>
    </p:spTree>
    <p:extLst>
      <p:ext uri="{BB962C8B-B14F-4D97-AF65-F5344CB8AC3E}">
        <p14:creationId xmlns:p14="http://schemas.microsoft.com/office/powerpoint/2010/main" val="3608867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Zuurtegraad aanpassen</a:t>
            </a:r>
            <a:endParaRPr lang="nl-NL" dirty="0"/>
          </a:p>
        </p:txBody>
      </p:sp>
      <p:sp>
        <p:nvSpPr>
          <p:cNvPr id="3" name="Tijdelijke aanduiding voor inhoud 2"/>
          <p:cNvSpPr>
            <a:spLocks noGrp="1"/>
          </p:cNvSpPr>
          <p:nvPr>
            <p:ph idx="1"/>
          </p:nvPr>
        </p:nvSpPr>
        <p:spPr/>
        <p:txBody>
          <a:bodyPr/>
          <a:lstStyle/>
          <a:p>
            <a:r>
              <a:rPr lang="nl-NL" sz="2400" dirty="0"/>
              <a:t>https://www.youtube.com/watch?v=2TeQGqU3Rks</a:t>
            </a:r>
          </a:p>
        </p:txBody>
      </p:sp>
    </p:spTree>
    <p:extLst>
      <p:ext uri="{BB962C8B-B14F-4D97-AF65-F5344CB8AC3E}">
        <p14:creationId xmlns:p14="http://schemas.microsoft.com/office/powerpoint/2010/main" val="513748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dirty="0" smtClean="0"/>
              <a:t>De meeste planten in onze siertuin vragen een zwak zure tot neutrale grond (pH 6.5-7). </a:t>
            </a:r>
          </a:p>
          <a:p>
            <a:pPr marL="0" indent="0">
              <a:buNone/>
            </a:pPr>
            <a:endParaRPr lang="nl-NL" dirty="0" smtClean="0"/>
          </a:p>
          <a:p>
            <a:r>
              <a:rPr lang="nl-NL" dirty="0" smtClean="0"/>
              <a:t>Uitzondering zijn de </a:t>
            </a:r>
            <a:r>
              <a:rPr lang="nl-NL" dirty="0" err="1" smtClean="0"/>
              <a:t>zuurminnende</a:t>
            </a:r>
            <a:r>
              <a:rPr lang="nl-NL" dirty="0" smtClean="0"/>
              <a:t> planten, zoals de </a:t>
            </a:r>
            <a:r>
              <a:rPr lang="nl-NL" dirty="0" err="1" smtClean="0"/>
              <a:t>rhododendron</a:t>
            </a:r>
            <a:r>
              <a:rPr lang="nl-NL" dirty="0" smtClean="0"/>
              <a:t>, die een zuurdere grond vragen (pH 4.5-6) en de </a:t>
            </a:r>
            <a:r>
              <a:rPr lang="nl-NL" dirty="0" err="1" smtClean="0"/>
              <a:t>kalkminnende</a:t>
            </a:r>
            <a:r>
              <a:rPr lang="nl-NL" dirty="0" smtClean="0"/>
              <a:t> planten zoals lavendel (pH hoger dan 7).</a:t>
            </a:r>
            <a:endParaRPr lang="nl-NL" dirty="0"/>
          </a:p>
        </p:txBody>
      </p:sp>
    </p:spTree>
    <p:extLst>
      <p:ext uri="{BB962C8B-B14F-4D97-AF65-F5344CB8AC3E}">
        <p14:creationId xmlns:p14="http://schemas.microsoft.com/office/powerpoint/2010/main" val="2814774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a:t>
            </a:r>
            <a:r>
              <a:rPr lang="nl-NL" dirty="0" smtClean="0"/>
              <a:t>lanten</a:t>
            </a:r>
            <a:endParaRPr lang="nl-NL" dirty="0"/>
          </a:p>
        </p:txBody>
      </p:sp>
      <p:sp>
        <p:nvSpPr>
          <p:cNvPr id="3" name="Tijdelijke aanduiding voor tekst 2"/>
          <p:cNvSpPr>
            <a:spLocks noGrp="1"/>
          </p:cNvSpPr>
          <p:nvPr>
            <p:ph type="body" idx="1"/>
          </p:nvPr>
        </p:nvSpPr>
        <p:spPr/>
        <p:txBody>
          <a:bodyPr/>
          <a:lstStyle/>
          <a:p>
            <a:r>
              <a:rPr lang="nl-NL" dirty="0" err="1" smtClean="0"/>
              <a:t>Zuurminnend</a:t>
            </a:r>
            <a:r>
              <a:rPr lang="nl-NL" dirty="0" smtClean="0"/>
              <a:t>	</a:t>
            </a:r>
            <a:endParaRPr lang="nl-NL" dirty="0"/>
          </a:p>
        </p:txBody>
      </p:sp>
      <p:sp>
        <p:nvSpPr>
          <p:cNvPr id="4" name="Tijdelijke aanduiding voor inhoud 3"/>
          <p:cNvSpPr>
            <a:spLocks noGrp="1"/>
          </p:cNvSpPr>
          <p:nvPr>
            <p:ph sz="half" idx="2"/>
          </p:nvPr>
        </p:nvSpPr>
        <p:spPr/>
        <p:txBody>
          <a:bodyPr/>
          <a:lstStyle/>
          <a:p>
            <a:r>
              <a:rPr lang="nl-NL" sz="1600" dirty="0" smtClean="0"/>
              <a:t>Struikheide </a:t>
            </a:r>
            <a:r>
              <a:rPr lang="nl-NL" sz="1600" dirty="0" err="1" smtClean="0"/>
              <a:t>Calluna</a:t>
            </a:r>
            <a:r>
              <a:rPr lang="nl-NL" sz="1600" dirty="0" smtClean="0"/>
              <a:t> vulgaris</a:t>
            </a:r>
          </a:p>
          <a:p>
            <a:r>
              <a:rPr lang="nl-NL" sz="1600" dirty="0" smtClean="0"/>
              <a:t>Dopheide Erica </a:t>
            </a:r>
            <a:r>
              <a:rPr lang="nl-NL" sz="1600" dirty="0" err="1" smtClean="0"/>
              <a:t>carnea</a:t>
            </a:r>
            <a:endParaRPr lang="nl-NL" sz="1600" dirty="0" smtClean="0"/>
          </a:p>
          <a:p>
            <a:r>
              <a:rPr lang="nl-NL" sz="1600" dirty="0" err="1" smtClean="0"/>
              <a:t>Bergthee</a:t>
            </a:r>
            <a:r>
              <a:rPr lang="nl-NL" sz="1600" dirty="0" smtClean="0"/>
              <a:t> </a:t>
            </a:r>
            <a:r>
              <a:rPr lang="nl-NL" sz="1600" dirty="0" err="1" smtClean="0"/>
              <a:t>Gaultheria</a:t>
            </a:r>
            <a:r>
              <a:rPr lang="nl-NL" sz="1600" dirty="0" smtClean="0"/>
              <a:t> </a:t>
            </a:r>
            <a:r>
              <a:rPr lang="nl-NL" sz="1600" dirty="0" err="1" smtClean="0"/>
              <a:t>procumbens</a:t>
            </a:r>
            <a:endParaRPr lang="nl-NL" sz="1600" dirty="0" smtClean="0"/>
          </a:p>
          <a:p>
            <a:r>
              <a:rPr lang="nl-NL" sz="1600" dirty="0" smtClean="0"/>
              <a:t>Toverhazelaar Hamamelis</a:t>
            </a:r>
          </a:p>
          <a:p>
            <a:r>
              <a:rPr lang="nl-NL" sz="1600" dirty="0" smtClean="0"/>
              <a:t>Blauwe hortensia </a:t>
            </a:r>
            <a:r>
              <a:rPr lang="nl-NL" sz="1600" dirty="0" err="1" smtClean="0"/>
              <a:t>Hydrangea</a:t>
            </a:r>
            <a:r>
              <a:rPr lang="nl-NL" sz="1600" dirty="0" smtClean="0"/>
              <a:t> </a:t>
            </a:r>
            <a:r>
              <a:rPr lang="nl-NL" sz="1600" dirty="0" err="1" smtClean="0"/>
              <a:t>macrophylla</a:t>
            </a:r>
            <a:endParaRPr lang="nl-NL" sz="1600" dirty="0" smtClean="0"/>
          </a:p>
          <a:p>
            <a:r>
              <a:rPr lang="nl-NL" sz="1600" dirty="0" err="1" smtClean="0"/>
              <a:t>Rotsheide</a:t>
            </a:r>
            <a:r>
              <a:rPr lang="nl-NL" sz="1600" dirty="0" smtClean="0"/>
              <a:t> </a:t>
            </a:r>
            <a:r>
              <a:rPr lang="nl-NL" sz="1600" dirty="0" err="1" smtClean="0"/>
              <a:t>pieris</a:t>
            </a:r>
            <a:r>
              <a:rPr lang="nl-NL" sz="1600" dirty="0" smtClean="0"/>
              <a:t> </a:t>
            </a:r>
            <a:r>
              <a:rPr lang="nl-NL" sz="1600" dirty="0" err="1" smtClean="0"/>
              <a:t>japonica</a:t>
            </a:r>
            <a:endParaRPr lang="nl-NL" sz="1600" dirty="0" smtClean="0"/>
          </a:p>
          <a:p>
            <a:r>
              <a:rPr lang="nl-NL" sz="1600" dirty="0" err="1" smtClean="0"/>
              <a:t>Rhododendron</a:t>
            </a:r>
            <a:r>
              <a:rPr lang="nl-NL" sz="1600" dirty="0" smtClean="0"/>
              <a:t> </a:t>
            </a:r>
            <a:r>
              <a:rPr lang="nl-NL" sz="1600" dirty="0" err="1" smtClean="0"/>
              <a:t>Rhododendron</a:t>
            </a:r>
            <a:endParaRPr lang="nl-NL" sz="1600" dirty="0" smtClean="0"/>
          </a:p>
          <a:p>
            <a:r>
              <a:rPr lang="nl-NL" sz="1600" dirty="0" err="1" smtClean="0"/>
              <a:t>Skimmia</a:t>
            </a:r>
            <a:r>
              <a:rPr lang="nl-NL" sz="1600" dirty="0" smtClean="0"/>
              <a:t> </a:t>
            </a:r>
            <a:r>
              <a:rPr lang="nl-NL" sz="1600" dirty="0" err="1" smtClean="0"/>
              <a:t>Skimmia</a:t>
            </a:r>
            <a:r>
              <a:rPr lang="nl-NL" sz="1600" dirty="0" smtClean="0"/>
              <a:t> </a:t>
            </a:r>
            <a:r>
              <a:rPr lang="nl-NL" sz="1600" dirty="0" err="1" smtClean="0"/>
              <a:t>japonica</a:t>
            </a:r>
            <a:endParaRPr lang="nl-NL" sz="1600" dirty="0" smtClean="0"/>
          </a:p>
        </p:txBody>
      </p:sp>
      <p:sp>
        <p:nvSpPr>
          <p:cNvPr id="5" name="Tijdelijke aanduiding voor tekst 4"/>
          <p:cNvSpPr>
            <a:spLocks noGrp="1"/>
          </p:cNvSpPr>
          <p:nvPr>
            <p:ph type="body" sz="quarter" idx="3"/>
          </p:nvPr>
        </p:nvSpPr>
        <p:spPr/>
        <p:txBody>
          <a:bodyPr/>
          <a:lstStyle/>
          <a:p>
            <a:r>
              <a:rPr lang="nl-NL" dirty="0" err="1" smtClean="0"/>
              <a:t>Kalkminnend</a:t>
            </a:r>
            <a:endParaRPr lang="nl-NL" dirty="0"/>
          </a:p>
        </p:txBody>
      </p:sp>
      <p:sp>
        <p:nvSpPr>
          <p:cNvPr id="6" name="Tijdelijke aanduiding voor inhoud 5"/>
          <p:cNvSpPr>
            <a:spLocks noGrp="1"/>
          </p:cNvSpPr>
          <p:nvPr>
            <p:ph sz="quarter" idx="4"/>
          </p:nvPr>
        </p:nvSpPr>
        <p:spPr/>
        <p:txBody>
          <a:bodyPr/>
          <a:lstStyle/>
          <a:p>
            <a:r>
              <a:rPr lang="nl-NL" sz="1600" dirty="0" smtClean="0"/>
              <a:t>Japanse broodboom Aucuba </a:t>
            </a:r>
            <a:r>
              <a:rPr lang="nl-NL" sz="1600" dirty="0" err="1" smtClean="0"/>
              <a:t>japonica</a:t>
            </a:r>
            <a:endParaRPr lang="nl-NL" sz="1600" dirty="0" smtClean="0"/>
          </a:p>
          <a:p>
            <a:r>
              <a:rPr lang="nl-NL" sz="1600" dirty="0" smtClean="0"/>
              <a:t>Vlinderstruik </a:t>
            </a:r>
            <a:r>
              <a:rPr lang="nl-NL" sz="1600" dirty="0" err="1" smtClean="0"/>
              <a:t>Buddleia</a:t>
            </a:r>
            <a:r>
              <a:rPr lang="nl-NL" sz="1600" dirty="0" smtClean="0"/>
              <a:t> </a:t>
            </a:r>
            <a:r>
              <a:rPr lang="nl-NL" sz="1600" dirty="0" err="1" smtClean="0"/>
              <a:t>davidii</a:t>
            </a:r>
            <a:endParaRPr lang="nl-NL" sz="1600" dirty="0" smtClean="0"/>
          </a:p>
          <a:p>
            <a:r>
              <a:rPr lang="nl-NL" sz="1600" dirty="0" smtClean="0"/>
              <a:t>Buxus </a:t>
            </a:r>
            <a:r>
              <a:rPr lang="nl-NL" sz="1600" dirty="0" err="1" smtClean="0"/>
              <a:t>Buxus</a:t>
            </a:r>
            <a:r>
              <a:rPr lang="nl-NL" sz="1600" dirty="0" smtClean="0"/>
              <a:t> </a:t>
            </a:r>
            <a:r>
              <a:rPr lang="nl-NL" sz="1600" dirty="0" err="1" smtClean="0"/>
              <a:t>sempervirens</a:t>
            </a:r>
            <a:endParaRPr lang="nl-NL" sz="1600" dirty="0" smtClean="0"/>
          </a:p>
          <a:p>
            <a:r>
              <a:rPr lang="nl-NL" sz="1600" dirty="0" smtClean="0"/>
              <a:t>Amerikaanse sering </a:t>
            </a:r>
            <a:r>
              <a:rPr lang="nl-NL" sz="1600" dirty="0" err="1" smtClean="0"/>
              <a:t>Ceanothus</a:t>
            </a:r>
            <a:endParaRPr lang="nl-NL" sz="1600" dirty="0" smtClean="0"/>
          </a:p>
          <a:p>
            <a:r>
              <a:rPr lang="nl-NL" sz="1600" dirty="0" smtClean="0"/>
              <a:t>Clematis </a:t>
            </a:r>
            <a:r>
              <a:rPr lang="nl-NL" sz="1600" dirty="0" err="1" smtClean="0"/>
              <a:t>Clematis</a:t>
            </a:r>
            <a:endParaRPr lang="nl-NL" sz="1600" dirty="0" smtClean="0"/>
          </a:p>
          <a:p>
            <a:r>
              <a:rPr lang="nl-NL" sz="1600" dirty="0" smtClean="0"/>
              <a:t>Gipskruid </a:t>
            </a:r>
            <a:r>
              <a:rPr lang="nl-NL" sz="1600" dirty="0" err="1" smtClean="0"/>
              <a:t>Gypsophylla</a:t>
            </a:r>
            <a:r>
              <a:rPr lang="nl-NL" sz="1600" dirty="0" smtClean="0"/>
              <a:t> </a:t>
            </a:r>
            <a:r>
              <a:rPr lang="nl-NL" sz="1600" dirty="0" err="1" smtClean="0"/>
              <a:t>paniculata</a:t>
            </a:r>
            <a:endParaRPr lang="nl-NL" sz="1600" dirty="0" smtClean="0"/>
          </a:p>
          <a:p>
            <a:r>
              <a:rPr lang="nl-NL" sz="1600" dirty="0" smtClean="0"/>
              <a:t>Kerstroos </a:t>
            </a:r>
            <a:r>
              <a:rPr lang="nl-NL" sz="1600" dirty="0" err="1" smtClean="0"/>
              <a:t>Helleborus</a:t>
            </a:r>
            <a:r>
              <a:rPr lang="nl-NL" sz="1600" dirty="0" smtClean="0"/>
              <a:t> </a:t>
            </a:r>
            <a:r>
              <a:rPr lang="nl-NL" sz="1600" dirty="0" err="1" smtClean="0"/>
              <a:t>niger</a:t>
            </a:r>
            <a:endParaRPr lang="nl-NL" sz="1600" dirty="0" smtClean="0"/>
          </a:p>
          <a:p>
            <a:r>
              <a:rPr lang="nl-NL" sz="1600" dirty="0" smtClean="0"/>
              <a:t>Hertshooi </a:t>
            </a:r>
            <a:r>
              <a:rPr lang="nl-NL" sz="1600" dirty="0" err="1" smtClean="0"/>
              <a:t>Hypericum</a:t>
            </a:r>
            <a:endParaRPr lang="nl-NL" sz="1600" dirty="0" smtClean="0"/>
          </a:p>
          <a:p>
            <a:r>
              <a:rPr lang="nl-NL" sz="1600" dirty="0" smtClean="0"/>
              <a:t>Lavendel </a:t>
            </a:r>
            <a:r>
              <a:rPr lang="nl-NL" sz="1600" dirty="0" err="1" smtClean="0"/>
              <a:t>Lavandula</a:t>
            </a:r>
            <a:r>
              <a:rPr lang="nl-NL" sz="1600" dirty="0" smtClean="0"/>
              <a:t> </a:t>
            </a:r>
            <a:r>
              <a:rPr lang="nl-NL" sz="1600" dirty="0" err="1" smtClean="0"/>
              <a:t>angustifolia</a:t>
            </a:r>
            <a:endParaRPr lang="nl-NL" sz="1600" dirty="0" smtClean="0"/>
          </a:p>
          <a:p>
            <a:r>
              <a:rPr lang="nl-NL" sz="1600" dirty="0" err="1" smtClean="0"/>
              <a:t>Vetmuur</a:t>
            </a:r>
            <a:r>
              <a:rPr lang="nl-NL" sz="1600" dirty="0" smtClean="0"/>
              <a:t> Salvia </a:t>
            </a:r>
            <a:r>
              <a:rPr lang="nl-NL" sz="1600" dirty="0" err="1" smtClean="0"/>
              <a:t>nemerosa</a:t>
            </a:r>
            <a:endParaRPr lang="nl-NL" sz="1600" dirty="0" smtClean="0"/>
          </a:p>
          <a:p>
            <a:r>
              <a:rPr lang="nl-NL" sz="1600" dirty="0" smtClean="0"/>
              <a:t>Sering </a:t>
            </a:r>
            <a:r>
              <a:rPr lang="nl-NL" sz="1600" dirty="0" err="1" smtClean="0"/>
              <a:t>Syringa</a:t>
            </a:r>
            <a:r>
              <a:rPr lang="nl-NL" sz="1600" dirty="0" smtClean="0"/>
              <a:t> vulgaris</a:t>
            </a:r>
          </a:p>
          <a:p>
            <a:r>
              <a:rPr lang="nl-NL" sz="1600" dirty="0" smtClean="0"/>
              <a:t>Taxus </a:t>
            </a:r>
            <a:r>
              <a:rPr lang="nl-NL" sz="1600" dirty="0" err="1" smtClean="0"/>
              <a:t>Taxus</a:t>
            </a:r>
            <a:r>
              <a:rPr lang="nl-NL" sz="1600" dirty="0" smtClean="0"/>
              <a:t> </a:t>
            </a:r>
            <a:r>
              <a:rPr lang="nl-NL" sz="1600" dirty="0" err="1" smtClean="0"/>
              <a:t>baccata</a:t>
            </a:r>
            <a:endParaRPr lang="nl-NL" sz="1600" dirty="0" smtClean="0"/>
          </a:p>
          <a:p>
            <a:r>
              <a:rPr lang="nl-NL" sz="1600" dirty="0" smtClean="0"/>
              <a:t>Blauwe regen </a:t>
            </a:r>
            <a:r>
              <a:rPr lang="nl-NL" sz="1600" dirty="0" err="1" smtClean="0"/>
              <a:t>Wisteria</a:t>
            </a:r>
            <a:r>
              <a:rPr lang="nl-NL" sz="1600" dirty="0" smtClean="0"/>
              <a:t> </a:t>
            </a:r>
            <a:r>
              <a:rPr lang="nl-NL" sz="1600" dirty="0" err="1" smtClean="0"/>
              <a:t>sinensis</a:t>
            </a:r>
            <a:endParaRPr lang="nl-NL" sz="1600" dirty="0"/>
          </a:p>
        </p:txBody>
      </p:sp>
    </p:spTree>
    <p:extLst>
      <p:ext uri="{BB962C8B-B14F-4D97-AF65-F5344CB8AC3E}">
        <p14:creationId xmlns:p14="http://schemas.microsoft.com/office/powerpoint/2010/main" val="3454026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Bij een te lage of te hoge pH van de grond komt de opname van voedingsstoffen in het gedrang. Hierdoor begint de plant </a:t>
            </a:r>
            <a:r>
              <a:rPr lang="nl-NL" dirty="0" err="1" smtClean="0"/>
              <a:t>gebreksverschijnselen</a:t>
            </a:r>
            <a:r>
              <a:rPr lang="nl-NL" dirty="0" smtClean="0"/>
              <a:t> te vertonen zoals geelverkleuring in het blad, gestoorde groei en sterk verminderde bloei.</a:t>
            </a:r>
            <a:endParaRPr lang="nl-NL" dirty="0"/>
          </a:p>
        </p:txBody>
      </p:sp>
    </p:spTree>
    <p:extLst>
      <p:ext uri="{BB962C8B-B14F-4D97-AF65-F5344CB8AC3E}">
        <p14:creationId xmlns:p14="http://schemas.microsoft.com/office/powerpoint/2010/main" val="132393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de opdracht grondboringen</a:t>
            </a:r>
            <a:endParaRPr lang="nl-NL" dirty="0"/>
          </a:p>
        </p:txBody>
      </p:sp>
    </p:spTree>
    <p:extLst>
      <p:ext uri="{BB962C8B-B14F-4D97-AF65-F5344CB8AC3E}">
        <p14:creationId xmlns:p14="http://schemas.microsoft.com/office/powerpoint/2010/main" val="834854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Wat hebben we allemaal in Nederland?</a:t>
            </a:r>
            <a:endParaRPr lang="nl-NL" dirty="0"/>
          </a:p>
        </p:txBody>
      </p:sp>
      <p:sp>
        <p:nvSpPr>
          <p:cNvPr id="3" name="Tijdelijke aanduiding voor inhoud 2"/>
          <p:cNvSpPr>
            <a:spLocks noGrp="1"/>
          </p:cNvSpPr>
          <p:nvPr>
            <p:ph idx="1"/>
          </p:nvPr>
        </p:nvSpPr>
        <p:spPr/>
        <p:txBody>
          <a:bodyPr/>
          <a:lstStyle/>
          <a:p>
            <a:r>
              <a:rPr lang="nl-NL" dirty="0" smtClean="0">
                <a:hlinkClick r:id="rId2"/>
              </a:rPr>
              <a:t>https://www.youtube.com/watch?v=REUhutiIkwo</a:t>
            </a:r>
            <a:endParaRPr lang="nl-NL" dirty="0" smtClean="0"/>
          </a:p>
          <a:p>
            <a:endParaRPr lang="nl-NL" dirty="0"/>
          </a:p>
          <a:p>
            <a:endParaRPr lang="nl-NL" dirty="0"/>
          </a:p>
        </p:txBody>
      </p:sp>
    </p:spTree>
    <p:extLst>
      <p:ext uri="{BB962C8B-B14F-4D97-AF65-F5344CB8AC3E}">
        <p14:creationId xmlns:p14="http://schemas.microsoft.com/office/powerpoint/2010/main" val="123534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Zandgrond</a:t>
            </a:r>
            <a:endParaRPr lang="nl-NL" dirty="0"/>
          </a:p>
        </p:txBody>
      </p:sp>
      <p:sp>
        <p:nvSpPr>
          <p:cNvPr id="3" name="Tijdelijke aanduiding voor inhoud 2"/>
          <p:cNvSpPr>
            <a:spLocks noGrp="1"/>
          </p:cNvSpPr>
          <p:nvPr>
            <p:ph idx="1"/>
          </p:nvPr>
        </p:nvSpPr>
        <p:spPr/>
        <p:txBody>
          <a:bodyPr/>
          <a:lstStyle/>
          <a:p>
            <a:r>
              <a:rPr lang="nl-NL" dirty="0"/>
              <a:t>Zandgrond is te herkennen aan de lichte kleur en bestaat uit grote deeltjes die los op elkaar zijn gestapeld. Planten op zandgrond hebben vrijwel nooit gebrek aan zuurstof, maar droogte kan wel problemen opleveren</a:t>
            </a:r>
          </a:p>
        </p:txBody>
      </p:sp>
    </p:spTree>
    <p:extLst>
      <p:ext uri="{BB962C8B-B14F-4D97-AF65-F5344CB8AC3E}">
        <p14:creationId xmlns:p14="http://schemas.microsoft.com/office/powerpoint/2010/main" val="333535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Kleigrond</a:t>
            </a:r>
            <a:endParaRPr lang="nl-NL" dirty="0"/>
          </a:p>
        </p:txBody>
      </p:sp>
      <p:sp>
        <p:nvSpPr>
          <p:cNvPr id="3" name="Tijdelijke aanduiding voor inhoud 2"/>
          <p:cNvSpPr>
            <a:spLocks noGrp="1"/>
          </p:cNvSpPr>
          <p:nvPr>
            <p:ph idx="1"/>
          </p:nvPr>
        </p:nvSpPr>
        <p:spPr/>
        <p:txBody>
          <a:bodyPr>
            <a:normAutofit/>
          </a:bodyPr>
          <a:lstStyle/>
          <a:p>
            <a:r>
              <a:rPr lang="nl-NL" dirty="0"/>
              <a:t>Een grijs- tot geelachtige, </a:t>
            </a:r>
            <a:r>
              <a:rPr lang="nl-NL" dirty="0" smtClean="0"/>
              <a:t>klevende</a:t>
            </a:r>
            <a:r>
              <a:rPr lang="nl-NL" dirty="0"/>
              <a:t>, vruchtbare grondsoort, ontstaan door afzetting van </a:t>
            </a:r>
            <a:r>
              <a:rPr lang="nl-NL" dirty="0" smtClean="0"/>
              <a:t>verweringsproducten </a:t>
            </a:r>
            <a:r>
              <a:rPr lang="nl-NL" dirty="0"/>
              <a:t>door </a:t>
            </a:r>
            <a:r>
              <a:rPr lang="nl-NL" dirty="0" smtClean="0"/>
              <a:t>rivieren</a:t>
            </a:r>
            <a:r>
              <a:rPr lang="nl-NL" dirty="0"/>
              <a:t>. Kleigrond is te herkennen aan de vochtige, vaste structuur. Om het luchtig te houden moet het ieder najaar worden gespit en voorzien worden van organisch materiaal, zoals zelfgemaakte compost. </a:t>
            </a:r>
          </a:p>
        </p:txBody>
      </p:sp>
    </p:spTree>
    <p:extLst>
      <p:ext uri="{BB962C8B-B14F-4D97-AF65-F5344CB8AC3E}">
        <p14:creationId xmlns:p14="http://schemas.microsoft.com/office/powerpoint/2010/main" val="1339443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Veengrond</a:t>
            </a:r>
            <a:endParaRPr lang="nl-NL" dirty="0"/>
          </a:p>
        </p:txBody>
      </p:sp>
      <p:sp>
        <p:nvSpPr>
          <p:cNvPr id="3" name="Tijdelijke aanduiding voor inhoud 2"/>
          <p:cNvSpPr>
            <a:spLocks noGrp="1"/>
          </p:cNvSpPr>
          <p:nvPr>
            <p:ph idx="1"/>
          </p:nvPr>
        </p:nvSpPr>
        <p:spPr/>
        <p:txBody>
          <a:bodyPr/>
          <a:lstStyle/>
          <a:p>
            <a:r>
              <a:rPr lang="nl-NL" dirty="0"/>
              <a:t>Veengrond is bijna zwart van kleur en voelt een beetje sponsachtig aan. Het is een mengsel van aarde met verteerde en halfverteerde plantenresten, van </a:t>
            </a:r>
            <a:r>
              <a:rPr lang="nl-NL" dirty="0" err="1"/>
              <a:t>nature</a:t>
            </a:r>
            <a:r>
              <a:rPr lang="nl-NL" dirty="0"/>
              <a:t> dus rijk aan organisch materiaal.</a:t>
            </a:r>
          </a:p>
        </p:txBody>
      </p:sp>
    </p:spTree>
    <p:extLst>
      <p:ext uri="{BB962C8B-B14F-4D97-AF65-F5344CB8AC3E}">
        <p14:creationId xmlns:p14="http://schemas.microsoft.com/office/powerpoint/2010/main" val="2477145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Löss</a:t>
            </a:r>
            <a:endParaRPr lang="nl-NL" dirty="0"/>
          </a:p>
        </p:txBody>
      </p:sp>
      <p:sp>
        <p:nvSpPr>
          <p:cNvPr id="3" name="Tijdelijke aanduiding voor inhoud 2"/>
          <p:cNvSpPr>
            <a:spLocks noGrp="1"/>
          </p:cNvSpPr>
          <p:nvPr>
            <p:ph idx="1"/>
          </p:nvPr>
        </p:nvSpPr>
        <p:spPr/>
        <p:txBody>
          <a:bodyPr/>
          <a:lstStyle/>
          <a:p>
            <a:r>
              <a:rPr lang="nl-NL" dirty="0"/>
              <a:t>Windafzetting (eolische afzetting) van zeer fijn materiaal uit de laatste ijstijd ; komt voor in Limburg. Löss is een vruchtbare en gemakkelijk te bewerken grond. De oudste sporen van landbouw worden in ons land op löss gevonden.</a:t>
            </a:r>
          </a:p>
        </p:txBody>
      </p:sp>
    </p:spTree>
    <p:extLst>
      <p:ext uri="{BB962C8B-B14F-4D97-AF65-F5344CB8AC3E}">
        <p14:creationId xmlns:p14="http://schemas.microsoft.com/office/powerpoint/2010/main" val="3194807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813425"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7" name="Text Box 5"/>
          <p:cNvSpPr txBox="1">
            <a:spLocks noChangeArrowheads="1"/>
          </p:cNvSpPr>
          <p:nvPr/>
        </p:nvSpPr>
        <p:spPr bwMode="auto">
          <a:xfrm>
            <a:off x="5448300" y="188913"/>
            <a:ext cx="3695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nl-NL" b="1">
                <a:solidFill>
                  <a:srgbClr val="000000"/>
                </a:solidFill>
                <a:latin typeface="Tahoma" charset="0"/>
              </a:rPr>
              <a:t>Sterk vereenvoudigde indeling</a:t>
            </a:r>
          </a:p>
        </p:txBody>
      </p:sp>
      <p:sp>
        <p:nvSpPr>
          <p:cNvPr id="3078" name="Text Box 6"/>
          <p:cNvSpPr txBox="1">
            <a:spLocks noChangeArrowheads="1"/>
          </p:cNvSpPr>
          <p:nvPr/>
        </p:nvSpPr>
        <p:spPr bwMode="auto">
          <a:xfrm>
            <a:off x="663575" y="1068388"/>
            <a:ext cx="8937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nl-NL">
                <a:solidFill>
                  <a:srgbClr val="000000"/>
                </a:solidFill>
                <a:latin typeface="Tahoma" charset="0"/>
              </a:rPr>
              <a:t>Zeeklei</a:t>
            </a:r>
          </a:p>
        </p:txBody>
      </p:sp>
      <p:sp>
        <p:nvSpPr>
          <p:cNvPr id="3079" name="Text Box 7"/>
          <p:cNvSpPr txBox="1">
            <a:spLocks noChangeArrowheads="1"/>
          </p:cNvSpPr>
          <p:nvPr/>
        </p:nvSpPr>
        <p:spPr bwMode="auto">
          <a:xfrm>
            <a:off x="6424613" y="1501775"/>
            <a:ext cx="13319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nl-NL">
                <a:solidFill>
                  <a:srgbClr val="000000"/>
                </a:solidFill>
              </a:rPr>
              <a:t>(</a:t>
            </a:r>
            <a:r>
              <a:rPr lang="nl-NL">
                <a:solidFill>
                  <a:srgbClr val="000000"/>
                </a:solidFill>
                <a:latin typeface="Tahoma" charset="0"/>
              </a:rPr>
              <a:t>hoog)veen</a:t>
            </a:r>
          </a:p>
        </p:txBody>
      </p:sp>
      <p:sp>
        <p:nvSpPr>
          <p:cNvPr id="3080" name="Text Box 8"/>
          <p:cNvSpPr txBox="1">
            <a:spLocks noChangeArrowheads="1"/>
          </p:cNvSpPr>
          <p:nvPr/>
        </p:nvSpPr>
        <p:spPr bwMode="auto">
          <a:xfrm>
            <a:off x="6351588" y="2868613"/>
            <a:ext cx="12747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nl-NL">
                <a:solidFill>
                  <a:srgbClr val="000000"/>
                </a:solidFill>
                <a:latin typeface="Tahoma" charset="0"/>
              </a:rPr>
              <a:t>Zandgrond</a:t>
            </a:r>
          </a:p>
        </p:txBody>
      </p:sp>
      <p:sp>
        <p:nvSpPr>
          <p:cNvPr id="3081" name="Text Box 9"/>
          <p:cNvSpPr txBox="1">
            <a:spLocks noChangeArrowheads="1"/>
          </p:cNvSpPr>
          <p:nvPr/>
        </p:nvSpPr>
        <p:spPr bwMode="auto">
          <a:xfrm>
            <a:off x="4264025" y="4164013"/>
            <a:ext cx="10874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nl-NL">
                <a:solidFill>
                  <a:srgbClr val="000000"/>
                </a:solidFill>
                <a:latin typeface="Tahoma" charset="0"/>
              </a:rPr>
              <a:t>Rivierklei</a:t>
            </a:r>
          </a:p>
        </p:txBody>
      </p:sp>
      <p:sp>
        <p:nvSpPr>
          <p:cNvPr id="3082" name="Text Box 10"/>
          <p:cNvSpPr txBox="1">
            <a:spLocks noChangeArrowheads="1"/>
          </p:cNvSpPr>
          <p:nvPr/>
        </p:nvSpPr>
        <p:spPr bwMode="auto">
          <a:xfrm>
            <a:off x="4624388" y="6108700"/>
            <a:ext cx="625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nl-NL">
                <a:solidFill>
                  <a:srgbClr val="000000"/>
                </a:solidFill>
                <a:latin typeface="Tahoma" charset="0"/>
              </a:rPr>
              <a:t>Löss</a:t>
            </a:r>
          </a:p>
        </p:txBody>
      </p:sp>
      <p:sp>
        <p:nvSpPr>
          <p:cNvPr id="3083" name="Text Box 11"/>
          <p:cNvSpPr txBox="1">
            <a:spLocks noChangeArrowheads="1"/>
          </p:cNvSpPr>
          <p:nvPr/>
        </p:nvSpPr>
        <p:spPr bwMode="auto">
          <a:xfrm>
            <a:off x="250825" y="2417763"/>
            <a:ext cx="1250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nl-NL">
                <a:solidFill>
                  <a:srgbClr val="000000"/>
                </a:solidFill>
              </a:rPr>
              <a:t>(</a:t>
            </a:r>
            <a:r>
              <a:rPr lang="nl-NL">
                <a:solidFill>
                  <a:srgbClr val="000000"/>
                </a:solidFill>
                <a:latin typeface="Tahoma" charset="0"/>
              </a:rPr>
              <a:t>laag)veen</a:t>
            </a:r>
          </a:p>
        </p:txBody>
      </p:sp>
      <p:sp>
        <p:nvSpPr>
          <p:cNvPr id="3084" name="Line 12"/>
          <p:cNvSpPr>
            <a:spLocks noChangeShapeType="1"/>
          </p:cNvSpPr>
          <p:nvPr/>
        </p:nvSpPr>
        <p:spPr bwMode="auto">
          <a:xfrm>
            <a:off x="1476375" y="1268413"/>
            <a:ext cx="1008063" cy="86518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a:solidFill>
                <a:srgbClr val="000000"/>
              </a:solidFill>
            </a:endParaRPr>
          </a:p>
        </p:txBody>
      </p:sp>
      <p:sp>
        <p:nvSpPr>
          <p:cNvPr id="3085" name="Line 13"/>
          <p:cNvSpPr>
            <a:spLocks noChangeShapeType="1"/>
          </p:cNvSpPr>
          <p:nvPr/>
        </p:nvSpPr>
        <p:spPr bwMode="auto">
          <a:xfrm>
            <a:off x="1476375" y="2636838"/>
            <a:ext cx="935038" cy="431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a:solidFill>
                <a:srgbClr val="000000"/>
              </a:solidFill>
            </a:endParaRPr>
          </a:p>
        </p:txBody>
      </p:sp>
      <p:sp>
        <p:nvSpPr>
          <p:cNvPr id="3086" name="Line 14"/>
          <p:cNvSpPr>
            <a:spLocks noChangeShapeType="1"/>
          </p:cNvSpPr>
          <p:nvPr/>
        </p:nvSpPr>
        <p:spPr bwMode="auto">
          <a:xfrm flipH="1" flipV="1">
            <a:off x="5364163" y="1484313"/>
            <a:ext cx="1079500" cy="2159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a:solidFill>
                <a:srgbClr val="000000"/>
              </a:solidFill>
            </a:endParaRPr>
          </a:p>
        </p:txBody>
      </p:sp>
      <p:sp>
        <p:nvSpPr>
          <p:cNvPr id="3087" name="Line 15"/>
          <p:cNvSpPr>
            <a:spLocks noChangeShapeType="1"/>
          </p:cNvSpPr>
          <p:nvPr/>
        </p:nvSpPr>
        <p:spPr bwMode="auto">
          <a:xfrm flipH="1">
            <a:off x="4859338" y="3068638"/>
            <a:ext cx="1584325" cy="73025"/>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a:solidFill>
                <a:srgbClr val="000000"/>
              </a:solidFill>
            </a:endParaRPr>
          </a:p>
        </p:txBody>
      </p:sp>
      <p:sp>
        <p:nvSpPr>
          <p:cNvPr id="3088" name="Line 16"/>
          <p:cNvSpPr>
            <a:spLocks noChangeShapeType="1"/>
          </p:cNvSpPr>
          <p:nvPr/>
        </p:nvSpPr>
        <p:spPr bwMode="auto">
          <a:xfrm flipH="1">
            <a:off x="4211638" y="6308725"/>
            <a:ext cx="360362"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a:solidFill>
                <a:srgbClr val="000000"/>
              </a:solidFill>
            </a:endParaRPr>
          </a:p>
        </p:txBody>
      </p:sp>
      <p:sp>
        <p:nvSpPr>
          <p:cNvPr id="3089" name="Line 17"/>
          <p:cNvSpPr>
            <a:spLocks noChangeShapeType="1"/>
          </p:cNvSpPr>
          <p:nvPr/>
        </p:nvSpPr>
        <p:spPr bwMode="auto">
          <a:xfrm flipH="1" flipV="1">
            <a:off x="2987675" y="4005263"/>
            <a:ext cx="1296988" cy="360362"/>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a:solidFill>
                <a:srgbClr val="000000"/>
              </a:solidFill>
            </a:endParaRPr>
          </a:p>
        </p:txBody>
      </p:sp>
    </p:spTree>
    <p:extLst>
      <p:ext uri="{BB962C8B-B14F-4D97-AF65-F5344CB8AC3E}">
        <p14:creationId xmlns:p14="http://schemas.microsoft.com/office/powerpoint/2010/main" val="24688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Zuurgraad</a:t>
            </a:r>
            <a:endParaRPr lang="nl-NL" dirty="0"/>
          </a:p>
        </p:txBody>
      </p:sp>
      <p:sp>
        <p:nvSpPr>
          <p:cNvPr id="3" name="Tijdelijke aanduiding voor inhoud 2"/>
          <p:cNvSpPr>
            <a:spLocks noGrp="1"/>
          </p:cNvSpPr>
          <p:nvPr>
            <p:ph idx="1"/>
          </p:nvPr>
        </p:nvSpPr>
        <p:spPr/>
        <p:txBody>
          <a:bodyPr/>
          <a:lstStyle/>
          <a:p>
            <a:r>
              <a:rPr lang="nl-NL" sz="2400" dirty="0" smtClean="0"/>
              <a:t>Geef je aan met pH</a:t>
            </a:r>
          </a:p>
          <a:p>
            <a:r>
              <a:rPr lang="nl-NL" sz="2400" dirty="0" smtClean="0"/>
              <a:t>pH neutraal is 7, zure oplossingen &lt; 7, basische oplossingen &gt; 7</a:t>
            </a:r>
          </a:p>
          <a:p>
            <a:endParaRPr lang="nl-NL" sz="2400" dirty="0" smtClean="0"/>
          </a:p>
          <a:p>
            <a:r>
              <a:rPr lang="nl-NL" sz="2400" dirty="0" smtClean="0"/>
              <a:t>De zuurgraad wordt bepaald door het kalkgehalte in de grond</a:t>
            </a:r>
          </a:p>
          <a:p>
            <a:endParaRPr lang="nl-NL"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933056"/>
            <a:ext cx="4941168" cy="2772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0359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Zand en veengronden zijn in het algemeen zuurder (pH van 4,5 tot 5,6) dan kleigronden (pH hoger dan 6,7)</a:t>
            </a:r>
          </a:p>
          <a:p>
            <a:endParaRPr lang="nl-NL" dirty="0"/>
          </a:p>
          <a:p>
            <a:endParaRPr lang="nl-NL" dirty="0"/>
          </a:p>
        </p:txBody>
      </p:sp>
    </p:spTree>
    <p:extLst>
      <p:ext uri="{BB962C8B-B14F-4D97-AF65-F5344CB8AC3E}">
        <p14:creationId xmlns:p14="http://schemas.microsoft.com/office/powerpoint/2010/main" val="158269650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and">
  <a:themeElements>
    <a:clrScheme name="Rand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Rand">
      <a:majorFont>
        <a:latin typeface="Garamond"/>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nd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Rand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Rand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Rand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and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Rand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Rand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Rand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Rand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46</TotalTime>
  <Words>404</Words>
  <Application>Microsoft Office PowerPoint</Application>
  <PresentationFormat>Diavoorstelling (4:3)</PresentationFormat>
  <Paragraphs>56</Paragraphs>
  <Slides>14</Slides>
  <Notes>0</Notes>
  <HiddenSlides>0</HiddenSlides>
  <MMClips>0</MMClips>
  <ScaleCrop>false</ScaleCrop>
  <HeadingPairs>
    <vt:vector size="4" baseType="variant">
      <vt:variant>
        <vt:lpstr>Thema</vt:lpstr>
      </vt:variant>
      <vt:variant>
        <vt:i4>2</vt:i4>
      </vt:variant>
      <vt:variant>
        <vt:lpstr>Diatitels</vt:lpstr>
      </vt:variant>
      <vt:variant>
        <vt:i4>14</vt:i4>
      </vt:variant>
    </vt:vector>
  </HeadingPairs>
  <TitlesOfParts>
    <vt:vector size="16" baseType="lpstr">
      <vt:lpstr>Kantoorthema</vt:lpstr>
      <vt:lpstr>Rand</vt:lpstr>
      <vt:lpstr>Grondsoorten</vt:lpstr>
      <vt:lpstr>Wat hebben we allemaal in Nederland?</vt:lpstr>
      <vt:lpstr>Zandgrond</vt:lpstr>
      <vt:lpstr>Kleigrond</vt:lpstr>
      <vt:lpstr>Veengrond</vt:lpstr>
      <vt:lpstr>Löss</vt:lpstr>
      <vt:lpstr>PowerPoint-presentatie</vt:lpstr>
      <vt:lpstr>Zuurgraad</vt:lpstr>
      <vt:lpstr>PowerPoint-presentatie</vt:lpstr>
      <vt:lpstr>Zuurtegraad aanpassen</vt:lpstr>
      <vt:lpstr>PowerPoint-presentatie</vt:lpstr>
      <vt:lpstr>Planten</vt:lpstr>
      <vt:lpstr>PowerPoint-presentatie</vt:lpstr>
      <vt:lpstr>Maak de opdracht grondboringen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Grondsoorten</dc:title>
  <dc:creator>admin</dc:creator>
  <cp:lastModifiedBy>admin</cp:lastModifiedBy>
  <cp:revision>7</cp:revision>
  <dcterms:created xsi:type="dcterms:W3CDTF">2019-03-21T20:28:10Z</dcterms:created>
  <dcterms:modified xsi:type="dcterms:W3CDTF">2019-03-23T21:48:31Z</dcterms:modified>
</cp:coreProperties>
</file>