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smtClean="0"/>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extLst/>
          </a:lstStyle>
          <a:p>
            <a:fld id="{2D988009-AEFB-4C23-B74E-087BE2ABE65E}" type="datetimeFigureOut">
              <a:rPr lang="nl-NL" smtClean="0"/>
              <a:t>23-3-2019</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2D988009-AEFB-4C23-B74E-087BE2ABE65E}" type="datetimeFigureOut">
              <a:rPr lang="nl-NL" smtClean="0"/>
              <a:t>23-3-2019</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DCD2A784-42D1-42BE-857B-8B78899BAC8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2D988009-AEFB-4C23-B74E-087BE2ABE65E}" type="datetimeFigureOut">
              <a:rPr lang="nl-NL" smtClean="0"/>
              <a:t>23-3-2019</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DCD2A784-42D1-42BE-857B-8B78899BAC8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2D988009-AEFB-4C23-B74E-087BE2ABE65E}" type="datetimeFigureOut">
              <a:rPr lang="nl-NL" smtClean="0"/>
              <a:t>23-3-2019</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DCD2A784-42D1-42BE-857B-8B78899BAC8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extLst/>
          </a:lstStyle>
          <a:p>
            <a:fld id="{2D988009-AEFB-4C23-B74E-087BE2ABE65E}" type="datetimeFigureOut">
              <a:rPr lang="nl-NL" smtClean="0"/>
              <a:t>23-3-2019</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2D988009-AEFB-4C23-B74E-087BE2ABE65E}" type="datetimeFigureOut">
              <a:rPr lang="nl-NL" smtClean="0"/>
              <a:t>23-3-2019</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extLst/>
          </a:lstStyle>
          <a:p>
            <a:fld id="{DCD2A784-42D1-42BE-857B-8B78899BAC83}" type="slidenum">
              <a:rPr lang="nl-NL" smtClean="0"/>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2D988009-AEFB-4C23-B74E-087BE2ABE65E}" type="datetimeFigureOut">
              <a:rPr lang="nl-NL" smtClean="0"/>
              <a:t>23-3-2019</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extLst/>
          </a:lstStyle>
          <a:p>
            <a:fld id="{DCD2A784-42D1-42BE-857B-8B78899BAC83}"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2D988009-AEFB-4C23-B74E-087BE2ABE65E}" type="datetimeFigureOut">
              <a:rPr lang="nl-NL" smtClean="0"/>
              <a:t>23-3-2019</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DCD2A784-42D1-42BE-857B-8B78899BAC83}" type="slidenum">
              <a:rPr lang="nl-NL" smtClean="0"/>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2D988009-AEFB-4C23-B74E-087BE2ABE65E}" type="datetimeFigureOut">
              <a:rPr lang="nl-NL" smtClean="0"/>
              <a:t>23-3-2019</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DCD2A784-42D1-42BE-857B-8B78899BAC8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extLst/>
          </a:lstStyle>
          <a:p>
            <a:fld id="{2D988009-AEFB-4C23-B74E-087BE2ABE65E}" type="datetimeFigureOut">
              <a:rPr lang="nl-NL" smtClean="0"/>
              <a:t>23-3-2019</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smtClean="0">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extLst/>
          </a:lstStyle>
          <a:p>
            <a:fld id="{2D988009-AEFB-4C23-B74E-087BE2ABE65E}" type="datetimeFigureOut">
              <a:rPr lang="nl-NL" smtClean="0"/>
              <a:t>23-3-2019</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D2A784-42D1-42BE-857B-8B78899BAC83}" type="slidenum">
              <a:rPr lang="nl-NL" smtClean="0"/>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D988009-AEFB-4C23-B74E-087BE2ABE65E}" type="datetimeFigureOut">
              <a:rPr lang="nl-NL" smtClean="0"/>
              <a:t>23-3-2019</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CD2A784-42D1-42BE-857B-8B78899BAC83}" type="slidenum">
              <a:rPr lang="nl-NL" smtClean="0"/>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Potgrond</a:t>
            </a:r>
            <a:endParaRPr lang="nl-NL" dirty="0"/>
          </a:p>
        </p:txBody>
      </p:sp>
      <p:sp>
        <p:nvSpPr>
          <p:cNvPr id="3" name="Ondertitel 2"/>
          <p:cNvSpPr>
            <a:spLocks noGrp="1"/>
          </p:cNvSpPr>
          <p:nvPr>
            <p:ph type="subTitle" idx="1"/>
          </p:nvPr>
        </p:nvSpPr>
        <p:spPr/>
        <p:txBody>
          <a:bodyPr/>
          <a:lstStyle/>
          <a:p>
            <a:r>
              <a:rPr lang="nl-NL" dirty="0" smtClean="0"/>
              <a:t>Wat is het?</a:t>
            </a: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35170"/>
            <a:ext cx="7272808" cy="333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03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a:t>Omdat planten vaak maanden of zelfs jaren in dezelfde bloembak staan, is een goede potgrond onmisbaar. Hoe herken je een kwaliteitspotgrond en, heeft elke plant zijn eigen hapje nodig?</a:t>
            </a:r>
          </a:p>
        </p:txBody>
      </p:sp>
    </p:spTree>
    <p:extLst>
      <p:ext uri="{BB962C8B-B14F-4D97-AF65-F5344CB8AC3E}">
        <p14:creationId xmlns:p14="http://schemas.microsoft.com/office/powerpoint/2010/main" val="248497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zit er in potgrond?</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a:t>In de schappen liggen tientallen merken potgrond, maar het hoofdbestandsdeel van alle soorten is vrijwel hetzelfde: </a:t>
            </a:r>
            <a:endParaRPr lang="nl-NL" dirty="0" smtClean="0"/>
          </a:p>
          <a:p>
            <a:endParaRPr lang="nl-NL" dirty="0"/>
          </a:p>
          <a:p>
            <a:r>
              <a:rPr lang="nl-NL" dirty="0" smtClean="0"/>
              <a:t>turfstrooisel </a:t>
            </a:r>
            <a:r>
              <a:rPr lang="nl-NL" dirty="0"/>
              <a:t>of </a:t>
            </a:r>
            <a:r>
              <a:rPr lang="nl-NL" dirty="0" err="1"/>
              <a:t>tuinturf</a:t>
            </a:r>
            <a:r>
              <a:rPr lang="nl-NL" dirty="0"/>
              <a:t>. Hieraan worden toevoegingen gedaan zoals lavastenen, meststoffen, klei, waterkristallen, kalk, cacaodoppen of kalk. De bestandsdelen en de verhoudingen ertussen bepalen de kwaliteit van de potgrond én voor welke planten het bedoeld is.</a:t>
            </a:r>
          </a:p>
        </p:txBody>
      </p:sp>
    </p:spTree>
    <p:extLst>
      <p:ext uri="{BB962C8B-B14F-4D97-AF65-F5344CB8AC3E}">
        <p14:creationId xmlns:p14="http://schemas.microsoft.com/office/powerpoint/2010/main" val="385906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‘goede’ potgrond?</a:t>
            </a:r>
            <a:endParaRPr lang="nl-NL" dirty="0"/>
          </a:p>
        </p:txBody>
      </p:sp>
      <p:sp>
        <p:nvSpPr>
          <p:cNvPr id="3" name="Tijdelijke aanduiding voor inhoud 2"/>
          <p:cNvSpPr>
            <a:spLocks noGrp="1"/>
          </p:cNvSpPr>
          <p:nvPr>
            <p:ph idx="1"/>
          </p:nvPr>
        </p:nvSpPr>
        <p:spPr/>
        <p:txBody>
          <a:bodyPr/>
          <a:lstStyle/>
          <a:p>
            <a:r>
              <a:rPr lang="nl-NL" dirty="0" smtClean="0"/>
              <a:t>Heeft een luchtige structuur en is sponzig;</a:t>
            </a:r>
          </a:p>
          <a:p>
            <a:endParaRPr lang="nl-NL" dirty="0" smtClean="0"/>
          </a:p>
          <a:p>
            <a:r>
              <a:rPr lang="nl-NL" dirty="0" smtClean="0"/>
              <a:t>Slaat niet dicht, ook niet na 6 weken;</a:t>
            </a:r>
          </a:p>
          <a:p>
            <a:endParaRPr lang="nl-NL" dirty="0" smtClean="0"/>
          </a:p>
          <a:p>
            <a:r>
              <a:rPr lang="nl-NL" dirty="0" smtClean="0"/>
              <a:t>Bevat voeding voor 6 weken;</a:t>
            </a:r>
          </a:p>
          <a:p>
            <a:endParaRPr lang="nl-NL" dirty="0" smtClean="0"/>
          </a:p>
          <a:p>
            <a:r>
              <a:rPr lang="nl-NL" dirty="0" smtClean="0"/>
              <a:t>Heeft een RHP keurmerk;</a:t>
            </a:r>
          </a:p>
          <a:p>
            <a:endParaRPr lang="nl-NL" dirty="0"/>
          </a:p>
        </p:txBody>
      </p:sp>
    </p:spTree>
    <p:extLst>
      <p:ext uri="{BB962C8B-B14F-4D97-AF65-F5344CB8AC3E}">
        <p14:creationId xmlns:p14="http://schemas.microsoft.com/office/powerpoint/2010/main" val="57328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RHP keurmerk????</a:t>
            </a:r>
            <a:endParaRPr lang="nl-NL" dirty="0"/>
          </a:p>
        </p:txBody>
      </p:sp>
      <p:sp>
        <p:nvSpPr>
          <p:cNvPr id="3" name="Tijdelijke aanduiding voor inhoud 2"/>
          <p:cNvSpPr>
            <a:spLocks noGrp="1"/>
          </p:cNvSpPr>
          <p:nvPr>
            <p:ph idx="1"/>
          </p:nvPr>
        </p:nvSpPr>
        <p:spPr/>
        <p:txBody>
          <a:bodyPr/>
          <a:lstStyle/>
          <a:p>
            <a:r>
              <a:rPr lang="nl-NL" dirty="0" smtClean="0"/>
              <a:t>De grond is vrij van ziektes en onkruiden;</a:t>
            </a:r>
          </a:p>
          <a:p>
            <a:endParaRPr lang="nl-NL" dirty="0"/>
          </a:p>
          <a:p>
            <a:r>
              <a:rPr lang="nl-NL" dirty="0" smtClean="0"/>
              <a:t>De grond is gemaakt van de beste grondstoffen en is duurzaam geproduceerd.</a:t>
            </a:r>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25144"/>
            <a:ext cx="18764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13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Verschillende soorten.</a:t>
            </a:r>
            <a:endParaRPr lang="nl-NL" dirty="0"/>
          </a:p>
        </p:txBody>
      </p:sp>
      <p:sp>
        <p:nvSpPr>
          <p:cNvPr id="3" name="Tijdelijke aanduiding voor inhoud 2"/>
          <p:cNvSpPr>
            <a:spLocks noGrp="1"/>
          </p:cNvSpPr>
          <p:nvPr>
            <p:ph idx="1"/>
          </p:nvPr>
        </p:nvSpPr>
        <p:spPr/>
        <p:txBody>
          <a:bodyPr/>
          <a:lstStyle/>
          <a:p>
            <a:r>
              <a:rPr lang="nl-NL" u="sng" dirty="0"/>
              <a:t>Buxusgrond </a:t>
            </a:r>
            <a:r>
              <a:rPr lang="nl-NL" dirty="0"/>
              <a:t>heeft een hoog magnesiumgehalte en is bedoeld voor buxus, taxus, liguster en andere groenblijvende heesters</a:t>
            </a:r>
            <a:r>
              <a:rPr lang="nl-NL" dirty="0" smtClean="0"/>
              <a:t>.</a:t>
            </a:r>
          </a:p>
          <a:p>
            <a:endParaRPr lang="nl-NL" dirty="0"/>
          </a:p>
          <a:p>
            <a:endParaRPr lang="nl-NL" dirty="0"/>
          </a:p>
          <a:p>
            <a:endParaRPr lang="nl-N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47" t="14388" r="16099" b="23698"/>
          <a:stretch/>
        </p:blipFill>
        <p:spPr bwMode="auto">
          <a:xfrm>
            <a:off x="6084168" y="3573016"/>
            <a:ext cx="207917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36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51" t="4997" r="16387"/>
          <a:stretch/>
        </p:blipFill>
        <p:spPr bwMode="auto">
          <a:xfrm>
            <a:off x="6966859" y="3805364"/>
            <a:ext cx="1584176" cy="304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r>
              <a:rPr lang="nl-NL" u="sng" dirty="0" smtClean="0"/>
              <a:t>Orchideeëngrond</a:t>
            </a:r>
            <a:r>
              <a:rPr lang="nl-NL" dirty="0" smtClean="0"/>
              <a:t>: luchtige structuur waardoor de wortels niet wegrotten. In de natuur leven orchideeën met de wortels in de lucht (zonder grond)</a:t>
            </a:r>
            <a:endParaRPr lang="nl-NL" dirty="0"/>
          </a:p>
        </p:txBody>
      </p:sp>
    </p:spTree>
    <p:extLst>
      <p:ext uri="{BB962C8B-B14F-4D97-AF65-F5344CB8AC3E}">
        <p14:creationId xmlns:p14="http://schemas.microsoft.com/office/powerpoint/2010/main" val="76364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u="sng" dirty="0" smtClean="0"/>
              <a:t>Anthuriumgrond: </a:t>
            </a:r>
            <a:r>
              <a:rPr lang="nl-NL" dirty="0" smtClean="0"/>
              <a:t>kan meer vocht opnemen door de luchtige structuur.</a:t>
            </a:r>
          </a:p>
          <a:p>
            <a:endParaRPr lang="nl-NL" u="sng" dirty="0"/>
          </a:p>
          <a:p>
            <a:endParaRPr lang="nl-NL"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852936"/>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989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TotalTime>
  <Words>224</Words>
  <Application>Microsoft Office PowerPoint</Application>
  <PresentationFormat>Diavoorstelling (4:3)</PresentationFormat>
  <Paragraphs>24</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Gieterij</vt:lpstr>
      <vt:lpstr>Potgrond</vt:lpstr>
      <vt:lpstr>PowerPoint-presentatie</vt:lpstr>
      <vt:lpstr>Wat zit er in potgrond?</vt:lpstr>
      <vt:lpstr>Wat is ‘goede’ potgrond?</vt:lpstr>
      <vt:lpstr>RHP keurmerk????</vt:lpstr>
      <vt:lpstr>Verschillende soorten.</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Potgrond</dc:title>
  <dc:creator>admin</dc:creator>
  <cp:lastModifiedBy>admin</cp:lastModifiedBy>
  <cp:revision>2</cp:revision>
  <dcterms:created xsi:type="dcterms:W3CDTF">2017-01-30T18:37:08Z</dcterms:created>
  <dcterms:modified xsi:type="dcterms:W3CDTF">2019-03-23T21:19:13Z</dcterms:modified>
</cp:coreProperties>
</file>