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75" r:id="rId4"/>
    <p:sldId id="273" r:id="rId5"/>
    <p:sldId id="293" r:id="rId6"/>
    <p:sldId id="274" r:id="rId7"/>
    <p:sldId id="290" r:id="rId8"/>
    <p:sldId id="295" r:id="rId9"/>
    <p:sldId id="289" r:id="rId10"/>
    <p:sldId id="291" r:id="rId11"/>
    <p:sldId id="296" r:id="rId12"/>
    <p:sldId id="294" r:id="rId13"/>
    <p:sldId id="292" r:id="rId14"/>
    <p:sldId id="297" r:id="rId15"/>
    <p:sldId id="276" r:id="rId16"/>
    <p:sldId id="281" r:id="rId17"/>
    <p:sldId id="278" r:id="rId18"/>
    <p:sldId id="282" r:id="rId19"/>
    <p:sldId id="279" r:id="rId20"/>
    <p:sldId id="288" r:id="rId21"/>
    <p:sldId id="280" r:id="rId22"/>
    <p:sldId id="286" r:id="rId23"/>
    <p:sldId id="283" r:id="rId24"/>
    <p:sldId id="287" r:id="rId25"/>
    <p:sldId id="284" r:id="rId26"/>
    <p:sldId id="285" r:id="rId27"/>
    <p:sldId id="277" r:id="rId2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D8+dZFMyJcDHXheUxS9PIQ==" hashData="7dKML5rY/k2o4HQ0alv7nIZVuPI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55" autoAdjust="0"/>
    <p:restoredTop sz="94660"/>
  </p:normalViewPr>
  <p:slideViewPr>
    <p:cSldViewPr>
      <p:cViewPr varScale="1">
        <p:scale>
          <a:sx n="107" d="100"/>
          <a:sy n="107" d="100"/>
        </p:scale>
        <p:origin x="-9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ED477-C967-42FE-9329-168F38C21B0B}" type="datetimeFigureOut">
              <a:rPr lang="nl-NL" smtClean="0"/>
              <a:pPr/>
              <a:t>11-9-2016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2EA20-C3ED-4751-B683-A32A8CF657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70C8E-26B2-4E62-BC1D-06CE7A3DC226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7BBB-E04E-41C3-8F35-EC284956900F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DA00-5DD0-48D3-AB61-4FA49AE3F77E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694F-F86A-4059-B9EE-FA0BC1F0B2D4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91FE-1B50-4FDC-B039-D6CA55FF6444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A4E8-4CA1-4BFC-99CC-BA15F7B370CC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E953-390D-4A3A-B2C2-D216A2FB273B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4790-1740-429F-AA5C-69429D2DBCB5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737A-C65A-4218-98CA-B0906AF1F2CE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4845-6011-452F-9C2C-75557D7F089F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E51E0-A2EB-415B-9ACA-FE3E8F58833F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D7F2D-6A08-4ECC-B21A-044A515CED92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483768" y="1340768"/>
            <a:ext cx="4320480" cy="1512168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woordherkenning</a:t>
            </a:r>
            <a:endParaRPr lang="nl-NL" sz="3600" dirty="0">
              <a:latin typeface="Comic Sans MS" pitchFamily="66" charset="0"/>
            </a:endParaRPr>
          </a:p>
        </p:txBody>
      </p:sp>
      <p:grpSp>
        <p:nvGrpSpPr>
          <p:cNvPr id="6" name="Groep 5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7" name="Afgeronde rechthoek 6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8" name="Afbeelding 7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10053" y="4437112"/>
              <a:ext cx="401337" cy="777058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9" name="Groep 8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10" name="Afgeronde rechthoek 9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1" name="Tekstvak 10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2" name="Afbeelding 11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50813" y="4437112"/>
              <a:ext cx="401337" cy="777058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2741" y="4437112"/>
              <a:ext cx="401337" cy="777058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4" name="Tekstvak 13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6" name="Afgeronde rechthoek 15"/>
          <p:cNvSpPr/>
          <p:nvPr/>
        </p:nvSpPr>
        <p:spPr>
          <a:xfrm>
            <a:off x="2483768" y="3212976"/>
            <a:ext cx="2016224" cy="93610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9" name="Rechthoek 18"/>
          <p:cNvSpPr/>
          <p:nvPr/>
        </p:nvSpPr>
        <p:spPr>
          <a:xfrm>
            <a:off x="3545520" y="1628800"/>
            <a:ext cx="24256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familie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2667058" y="3356992"/>
            <a:ext cx="167866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filiame</a:t>
            </a:r>
            <a:endParaRPr lang="nl-NL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5" name="Tijdelijke aanduiding voor voettekst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24" name="Afgeronde rechthoek 23"/>
          <p:cNvSpPr/>
          <p:nvPr/>
        </p:nvSpPr>
        <p:spPr>
          <a:xfrm>
            <a:off x="4716016" y="3212976"/>
            <a:ext cx="2016224" cy="93610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Afgeronde rechthoek 25"/>
          <p:cNvSpPr/>
          <p:nvPr/>
        </p:nvSpPr>
        <p:spPr>
          <a:xfrm>
            <a:off x="4716016" y="4437112"/>
            <a:ext cx="2016224" cy="93610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7" name="Afgeronde rechthoek 26"/>
          <p:cNvSpPr/>
          <p:nvPr/>
        </p:nvSpPr>
        <p:spPr>
          <a:xfrm>
            <a:off x="2483768" y="4437112"/>
            <a:ext cx="2016224" cy="93610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8" name="Rechthoek 27"/>
          <p:cNvSpPr/>
          <p:nvPr/>
        </p:nvSpPr>
        <p:spPr>
          <a:xfrm>
            <a:off x="4899304" y="4581128"/>
            <a:ext cx="167866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familie</a:t>
            </a:r>
            <a:endParaRPr lang="nl-NL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9" name="Rechthoek 28"/>
          <p:cNvSpPr/>
          <p:nvPr/>
        </p:nvSpPr>
        <p:spPr>
          <a:xfrm>
            <a:off x="2667056" y="4581128"/>
            <a:ext cx="167866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6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amfilie</a:t>
            </a:r>
            <a:endParaRPr lang="nl-NL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30" name="Rechthoek 29"/>
          <p:cNvSpPr/>
          <p:nvPr/>
        </p:nvSpPr>
        <p:spPr>
          <a:xfrm>
            <a:off x="4870286" y="3356992"/>
            <a:ext cx="167866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faimlie</a:t>
            </a:r>
            <a:endParaRPr lang="nl-NL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broer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breor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borer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boerr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broer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3068960"/>
            <a:ext cx="1067603" cy="971278"/>
          </a:xfrm>
          <a:prstGeom prst="rect">
            <a:avLst/>
          </a:prstGeom>
          <a:noFill/>
        </p:spPr>
      </p:pic>
      <p:pic>
        <p:nvPicPr>
          <p:cNvPr id="9219" name="Picture 3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1269398"/>
            <a:ext cx="576064" cy="179956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gezin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gzine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gezin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gzien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ezgin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4365104"/>
            <a:ext cx="1067603" cy="971278"/>
          </a:xfrm>
          <a:prstGeom prst="rect">
            <a:avLst/>
          </a:prstGeom>
          <a:noFill/>
        </p:spPr>
      </p:pic>
      <p:pic>
        <p:nvPicPr>
          <p:cNvPr id="14338" name="Picture 2" descr="D:\milou\website\kleuters\thema's\Mensen\Familie\kringactiviteiten\digibord\plaatjes\gezi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7" y="1412776"/>
            <a:ext cx="1292617" cy="140389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nicht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nihct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cniht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nicht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nciht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437112"/>
            <a:ext cx="1067603" cy="971278"/>
          </a:xfrm>
          <a:prstGeom prst="rect">
            <a:avLst/>
          </a:prstGeom>
          <a:noFill/>
        </p:spPr>
      </p:pic>
      <p:pic>
        <p:nvPicPr>
          <p:cNvPr id="12290" name="Picture 2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383754"/>
            <a:ext cx="1076135" cy="154119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opa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poa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opa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apo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pao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4365104"/>
            <a:ext cx="1067603" cy="971278"/>
          </a:xfrm>
          <a:prstGeom prst="rect">
            <a:avLst/>
          </a:prstGeom>
          <a:noFill/>
        </p:spPr>
      </p:pic>
      <p:pic>
        <p:nvPicPr>
          <p:cNvPr id="10242" name="Picture 2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1340768"/>
            <a:ext cx="1045970" cy="144016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2050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933056"/>
            <a:ext cx="1323505" cy="2693449"/>
          </a:xfrm>
          <a:prstGeom prst="rect">
            <a:avLst/>
          </a:prstGeom>
          <a:noFill/>
        </p:spPr>
      </p:pic>
      <p:pic>
        <p:nvPicPr>
          <p:cNvPr id="2051" name="Picture 3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4437112"/>
            <a:ext cx="1777160" cy="1512565"/>
          </a:xfrm>
          <a:prstGeom prst="rect">
            <a:avLst/>
          </a:prstGeom>
          <a:noFill/>
        </p:spPr>
      </p:pic>
      <p:pic>
        <p:nvPicPr>
          <p:cNvPr id="2052" name="Picture 4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3861048"/>
            <a:ext cx="1463586" cy="2740372"/>
          </a:xfrm>
          <a:prstGeom prst="rect">
            <a:avLst/>
          </a:prstGeom>
          <a:noFill/>
        </p:spPr>
      </p:pic>
      <p:pic>
        <p:nvPicPr>
          <p:cNvPr id="2053" name="Picture 5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336" y="260648"/>
            <a:ext cx="697445" cy="2178745"/>
          </a:xfrm>
          <a:prstGeom prst="rect">
            <a:avLst/>
          </a:prstGeom>
          <a:noFill/>
        </p:spPr>
      </p:pic>
      <p:pic>
        <p:nvPicPr>
          <p:cNvPr id="2054" name="Picture 6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92080" y="908720"/>
            <a:ext cx="1244600" cy="1628775"/>
          </a:xfrm>
          <a:prstGeom prst="rect">
            <a:avLst/>
          </a:prstGeom>
          <a:noFill/>
        </p:spPr>
      </p:pic>
      <p:pic>
        <p:nvPicPr>
          <p:cNvPr id="2055" name="Picture 7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55776" y="116632"/>
            <a:ext cx="1701800" cy="2343150"/>
          </a:xfrm>
          <a:prstGeom prst="rect">
            <a:avLst/>
          </a:prstGeom>
          <a:noFill/>
        </p:spPr>
      </p:pic>
      <p:pic>
        <p:nvPicPr>
          <p:cNvPr id="2056" name="Picture 8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1560" y="548680"/>
            <a:ext cx="1098550" cy="19954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broertje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broertje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284984"/>
            <a:ext cx="1067603" cy="971278"/>
          </a:xfrm>
          <a:prstGeom prst="rect">
            <a:avLst/>
          </a:prstGeom>
          <a:noFill/>
        </p:spPr>
      </p:pic>
      <p:grpSp>
        <p:nvGrpSpPr>
          <p:cNvPr id="58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berrotje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7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breortje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61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brroetje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60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brrtjoee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9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erbrotje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5362" name="Picture 2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1641" y="1268760"/>
            <a:ext cx="604694" cy="175148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tante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taten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tenta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tnate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ttean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tante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tatne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4293096"/>
            <a:ext cx="1067603" cy="971278"/>
          </a:xfrm>
          <a:prstGeom prst="rect">
            <a:avLst/>
          </a:prstGeom>
          <a:noFill/>
        </p:spPr>
      </p:pic>
      <p:pic>
        <p:nvPicPr>
          <p:cNvPr id="19458" name="Picture 2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1640" y="1236628"/>
            <a:ext cx="638145" cy="177205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moeder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meoder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dermoe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moeder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medoer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modeer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oemder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293096"/>
            <a:ext cx="1067603" cy="971278"/>
          </a:xfrm>
          <a:prstGeom prst="rect">
            <a:avLst/>
          </a:prstGeom>
          <a:noFill/>
        </p:spPr>
      </p:pic>
      <p:pic>
        <p:nvPicPr>
          <p:cNvPr id="16386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1340768"/>
            <a:ext cx="600001" cy="166000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vader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vaedr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derva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vedar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vader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vdaer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dvaer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5301208"/>
            <a:ext cx="1067603" cy="971278"/>
          </a:xfrm>
          <a:prstGeom prst="rect">
            <a:avLst/>
          </a:prstGeom>
          <a:noFill/>
        </p:spPr>
      </p:pic>
      <p:pic>
        <p:nvPicPr>
          <p:cNvPr id="20482" name="Picture 2" descr="D:\milou\website\kleuters\thema's\Mensen\Familie\kringactiviteiten\digibord\plaatjes\vad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1268760"/>
            <a:ext cx="543649" cy="180094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neefje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nefeje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neefje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nfeeje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neejef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enefje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efneje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5301208"/>
            <a:ext cx="1067603" cy="971278"/>
          </a:xfrm>
          <a:prstGeom prst="rect">
            <a:avLst/>
          </a:prstGeom>
          <a:noFill/>
        </p:spPr>
      </p:pic>
      <p:pic>
        <p:nvPicPr>
          <p:cNvPr id="17410" name="Picture 2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340768"/>
            <a:ext cx="1244600" cy="162877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papa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8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papa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2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apap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0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paap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29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ppaa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140968"/>
            <a:ext cx="1067603" cy="971278"/>
          </a:xfrm>
          <a:prstGeom prst="rect">
            <a:avLst/>
          </a:prstGeom>
          <a:noFill/>
        </p:spPr>
      </p:pic>
      <p:pic>
        <p:nvPicPr>
          <p:cNvPr id="3074" name="Picture 2" descr="D:\milou\website\kleuters\thema's\Mensen\Familie\kringactiviteiten\digibord\plaatjes\vad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1340768"/>
            <a:ext cx="498400" cy="16510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699792" y="1508591"/>
            <a:ext cx="5760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000" dirty="0" smtClean="0">
                <a:latin typeface="Comic Sans MS" pitchFamily="66" charset="0"/>
              </a:rPr>
              <a:t>grootmoeder</a:t>
            </a:r>
            <a:endParaRPr lang="nl-NL" sz="7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grootomeder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gotromoeder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grootedmoer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grootmoeder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moedergroot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groetmooder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5301208"/>
            <a:ext cx="1067603" cy="971278"/>
          </a:xfrm>
          <a:prstGeom prst="rect">
            <a:avLst/>
          </a:prstGeom>
          <a:noFill/>
        </p:spPr>
      </p:pic>
      <p:pic>
        <p:nvPicPr>
          <p:cNvPr id="11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28721" y="1268761"/>
            <a:ext cx="922999" cy="172819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zusje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suzje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zsuje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zjeus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zjuse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zuesj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zusje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3284984"/>
            <a:ext cx="1067603" cy="971278"/>
          </a:xfrm>
          <a:prstGeom prst="rect">
            <a:avLst/>
          </a:prstGeom>
          <a:noFill/>
        </p:spPr>
      </p:pic>
      <p:pic>
        <p:nvPicPr>
          <p:cNvPr id="18434" name="Picture 2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1268760"/>
            <a:ext cx="939983" cy="17074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gezin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giezn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ezgin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gzine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zinge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gzien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gezin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3284984"/>
            <a:ext cx="1067603" cy="971278"/>
          </a:xfrm>
          <a:prstGeom prst="rect">
            <a:avLst/>
          </a:prstGeom>
          <a:noFill/>
        </p:spPr>
      </p:pic>
      <p:pic>
        <p:nvPicPr>
          <p:cNvPr id="24578" name="Picture 2" descr="D:\milou\website\kleuters\thema's\Mensen\Familie\kringactiviteiten\digibord\plaatjes\gezi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484784"/>
            <a:ext cx="1249771" cy="135736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508591"/>
            <a:ext cx="5328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200" dirty="0" smtClean="0">
                <a:latin typeface="Comic Sans MS" pitchFamily="66" charset="0"/>
              </a:rPr>
              <a:t>grootvader</a:t>
            </a:r>
            <a:endParaRPr lang="nl-NL" sz="72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grootvader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284984"/>
            <a:ext cx="1067603" cy="971278"/>
          </a:xfrm>
          <a:prstGeom prst="rect">
            <a:avLst/>
          </a:prstGeom>
          <a:noFill/>
        </p:spPr>
      </p:pic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gtroovader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grotovader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gratvooder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groovatder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grootvdaer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21506" name="Picture 2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351955"/>
            <a:ext cx="1194740" cy="164499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dochter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docther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doechtr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dchtoer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docterh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dochter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cdohter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4293096"/>
            <a:ext cx="1067603" cy="971278"/>
          </a:xfrm>
          <a:prstGeom prst="rect">
            <a:avLst/>
          </a:prstGeom>
          <a:noFill/>
        </p:spPr>
      </p:pic>
      <p:pic>
        <p:nvPicPr>
          <p:cNvPr id="25602" name="Picture 2" descr="D:\milou\website\kleuters\thema's\Mensen\Familie\kringactiviteiten\digibord\plaatjes\zu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1196752"/>
            <a:ext cx="508051" cy="189272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nichtje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nicjeht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nchitje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nichtje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nicjeht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nichjte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tnichje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293096"/>
            <a:ext cx="1067603" cy="971278"/>
          </a:xfrm>
          <a:prstGeom prst="rect">
            <a:avLst/>
          </a:prstGeom>
          <a:noFill/>
        </p:spPr>
      </p:pic>
      <p:pic>
        <p:nvPicPr>
          <p:cNvPr id="22530" name="Picture 2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556792"/>
            <a:ext cx="1354138" cy="11525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familie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faimlie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familie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faiemil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filieam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amfilie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famieli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5301208"/>
            <a:ext cx="1067603" cy="971278"/>
          </a:xfrm>
          <a:prstGeom prst="rect">
            <a:avLst/>
          </a:prstGeom>
          <a:noFill/>
        </p:spPr>
      </p:pic>
      <p:pic>
        <p:nvPicPr>
          <p:cNvPr id="23554" name="Picture 2" descr="D:\milou\website\kleuters\thema's\Mensen\Familie\kringactiviteiten\digibord\plaatjes\famili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556792"/>
            <a:ext cx="1375396" cy="121416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2050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933056"/>
            <a:ext cx="1323505" cy="2693449"/>
          </a:xfrm>
          <a:prstGeom prst="rect">
            <a:avLst/>
          </a:prstGeom>
          <a:noFill/>
        </p:spPr>
      </p:pic>
      <p:pic>
        <p:nvPicPr>
          <p:cNvPr id="2051" name="Picture 3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4437112"/>
            <a:ext cx="1777160" cy="1512565"/>
          </a:xfrm>
          <a:prstGeom prst="rect">
            <a:avLst/>
          </a:prstGeom>
          <a:noFill/>
        </p:spPr>
      </p:pic>
      <p:pic>
        <p:nvPicPr>
          <p:cNvPr id="2052" name="Picture 4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3861048"/>
            <a:ext cx="1463586" cy="2740372"/>
          </a:xfrm>
          <a:prstGeom prst="rect">
            <a:avLst/>
          </a:prstGeom>
          <a:noFill/>
        </p:spPr>
      </p:pic>
      <p:pic>
        <p:nvPicPr>
          <p:cNvPr id="2053" name="Picture 5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336" y="260648"/>
            <a:ext cx="697445" cy="2178745"/>
          </a:xfrm>
          <a:prstGeom prst="rect">
            <a:avLst/>
          </a:prstGeom>
          <a:noFill/>
        </p:spPr>
      </p:pic>
      <p:pic>
        <p:nvPicPr>
          <p:cNvPr id="2054" name="Picture 6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92080" y="908720"/>
            <a:ext cx="1244600" cy="1628775"/>
          </a:xfrm>
          <a:prstGeom prst="rect">
            <a:avLst/>
          </a:prstGeom>
          <a:noFill/>
        </p:spPr>
      </p:pic>
      <p:pic>
        <p:nvPicPr>
          <p:cNvPr id="2055" name="Picture 7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55776" y="116632"/>
            <a:ext cx="1701800" cy="2343150"/>
          </a:xfrm>
          <a:prstGeom prst="rect">
            <a:avLst/>
          </a:prstGeom>
          <a:noFill/>
        </p:spPr>
      </p:pic>
      <p:pic>
        <p:nvPicPr>
          <p:cNvPr id="2056" name="Picture 8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1560" y="548680"/>
            <a:ext cx="1098550" cy="19954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zus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uzs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zus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zsu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suz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4365104"/>
            <a:ext cx="1067603" cy="971278"/>
          </a:xfrm>
          <a:prstGeom prst="rect">
            <a:avLst/>
          </a:prstGeom>
          <a:noFill/>
        </p:spPr>
      </p:pic>
      <p:pic>
        <p:nvPicPr>
          <p:cNvPr id="6146" name="Picture 2" descr="D:\milou\website\kleuters\thema's\Mensen\Familie\kringactiviteiten\digibord\plaatjes\zu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98560" y="1268760"/>
            <a:ext cx="483217" cy="18002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zoon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ozon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zono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zoon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9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oonz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437112"/>
            <a:ext cx="1067603" cy="971278"/>
          </a:xfrm>
          <a:prstGeom prst="rect">
            <a:avLst/>
          </a:prstGeom>
          <a:noFill/>
        </p:spPr>
      </p:pic>
      <p:pic>
        <p:nvPicPr>
          <p:cNvPr id="4099" name="Picture 3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77027" y="1242219"/>
            <a:ext cx="630677" cy="182674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neef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neef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nfee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enef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9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nefe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140968"/>
            <a:ext cx="1067603" cy="971278"/>
          </a:xfrm>
          <a:prstGeom prst="rect">
            <a:avLst/>
          </a:prstGeom>
          <a:noFill/>
        </p:spPr>
      </p:pic>
      <p:pic>
        <p:nvPicPr>
          <p:cNvPr id="11266" name="Picture 2" descr="D:\milou\website\kleuters\thema's\Mensen\Familie\kringactiviteiten\digibord\plaatjes\neef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340768"/>
            <a:ext cx="1178818" cy="152902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tante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tetan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tenta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tatne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tante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3068960"/>
            <a:ext cx="1067603" cy="971278"/>
          </a:xfrm>
          <a:prstGeom prst="rect">
            <a:avLst/>
          </a:prstGeom>
          <a:noFill/>
        </p:spPr>
      </p:pic>
      <p:pic>
        <p:nvPicPr>
          <p:cNvPr id="5122" name="Picture 2" descr="D:\milou\website\kleuters\thema's\Mensen\Familie\kringactiviteiten\digibord\plaatjes\tant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1268760"/>
            <a:ext cx="503060" cy="18002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baby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bayb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byba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baby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abby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437112"/>
            <a:ext cx="1067603" cy="971278"/>
          </a:xfrm>
          <a:prstGeom prst="rect">
            <a:avLst/>
          </a:prstGeom>
          <a:noFill/>
        </p:spPr>
      </p:pic>
      <p:pic>
        <p:nvPicPr>
          <p:cNvPr id="8194" name="Picture 2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1268760"/>
            <a:ext cx="860425" cy="166528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oma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oam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amo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moa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oma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3068960"/>
            <a:ext cx="1067603" cy="971278"/>
          </a:xfrm>
          <a:prstGeom prst="rect">
            <a:avLst/>
          </a:prstGeom>
          <a:noFill/>
        </p:spPr>
      </p:pic>
      <p:pic>
        <p:nvPicPr>
          <p:cNvPr id="13314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1268760"/>
            <a:ext cx="916693" cy="171638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mama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mama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amam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mmaa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9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amma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140968"/>
            <a:ext cx="1067603" cy="971278"/>
          </a:xfrm>
          <a:prstGeom prst="rect">
            <a:avLst/>
          </a:prstGeom>
          <a:noFill/>
        </p:spPr>
      </p:pic>
      <p:pic>
        <p:nvPicPr>
          <p:cNvPr id="7170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1640" y="1268760"/>
            <a:ext cx="648072" cy="17930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333</Words>
  <Application>Microsoft Office PowerPoint</Application>
  <PresentationFormat>Diavoorstelling (4:3)</PresentationFormat>
  <Paragraphs>205</Paragraphs>
  <Slides>27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28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41</cp:revision>
  <dcterms:created xsi:type="dcterms:W3CDTF">2016-05-02T17:52:41Z</dcterms:created>
  <dcterms:modified xsi:type="dcterms:W3CDTF">2016-09-11T13:05:06Z</dcterms:modified>
</cp:coreProperties>
</file>