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60" r:id="rId4"/>
    <p:sldId id="259" r:id="rId5"/>
    <p:sldId id="261" r:id="rId6"/>
    <p:sldId id="264" r:id="rId7"/>
    <p:sldId id="262" r:id="rId8"/>
    <p:sldId id="258" r:id="rId9"/>
    <p:sldId id="263" r:id="rId10"/>
    <p:sldId id="266" r:id="rId11"/>
    <p:sldId id="267" r:id="rId12"/>
    <p:sldId id="270" r:id="rId13"/>
    <p:sldId id="265" r:id="rId14"/>
    <p:sldId id="268" r:id="rId15"/>
    <p:sldId id="271" r:id="rId16"/>
    <p:sldId id="269" r:id="rId17"/>
    <p:sldId id="272" r:id="rId18"/>
    <p:sldId id="273" r:id="rId19"/>
    <p:sldId id="275" r:id="rId20"/>
    <p:sldId id="276" r:id="rId21"/>
    <p:sldId id="297" r:id="rId22"/>
    <p:sldId id="277" r:id="rId23"/>
    <p:sldId id="298" r:id="rId24"/>
    <p:sldId id="291" r:id="rId25"/>
    <p:sldId id="274" r:id="rId26"/>
    <p:sldId id="295" r:id="rId27"/>
    <p:sldId id="292" r:id="rId28"/>
    <p:sldId id="290" r:id="rId29"/>
    <p:sldId id="296" r:id="rId30"/>
    <p:sldId id="293" r:id="rId31"/>
    <p:sldId id="289" r:id="rId32"/>
    <p:sldId id="294" r:id="rId33"/>
    <p:sldId id="299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30drf6IDYKuwh4/JLJdSvA==" hashData="F6VV/1pgqCvLUtCRnNvMKCJvi80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9933FF"/>
    <a:srgbClr val="FF66CC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28" autoAdjust="0"/>
    <p:restoredTop sz="94713" autoAdjust="0"/>
  </p:normalViewPr>
  <p:slideViewPr>
    <p:cSldViewPr>
      <p:cViewPr varScale="1">
        <p:scale>
          <a:sx n="108" d="100"/>
          <a:sy n="108" d="100"/>
        </p:scale>
        <p:origin x="-1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11-9-2016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6.jpeg"/><Relationship Id="rId10" Type="http://schemas.openxmlformats.org/officeDocument/2006/relationships/image" Target="../media/image22.png"/><Relationship Id="rId4" Type="http://schemas.openxmlformats.org/officeDocument/2006/relationships/image" Target="../media/image10.jpeg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audio" Target="../media/audio2.wav"/><Relationship Id="rId7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10" Type="http://schemas.openxmlformats.org/officeDocument/2006/relationships/image" Target="../media/image23.png"/><Relationship Id="rId4" Type="http://schemas.openxmlformats.org/officeDocument/2006/relationships/image" Target="../media/image8.jpeg"/><Relationship Id="rId9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1.wav"/><Relationship Id="rId7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10" Type="http://schemas.openxmlformats.org/officeDocument/2006/relationships/image" Target="../media/image24.png"/><Relationship Id="rId4" Type="http://schemas.openxmlformats.org/officeDocument/2006/relationships/image" Target="../media/image12.jpeg"/><Relationship Id="rId9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1.wav"/><Relationship Id="rId7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25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5.jpeg"/><Relationship Id="rId10" Type="http://schemas.openxmlformats.org/officeDocument/2006/relationships/image" Target="../media/image26.png"/><Relationship Id="rId4" Type="http://schemas.openxmlformats.org/officeDocument/2006/relationships/image" Target="../media/image11.jpeg"/><Relationship Id="rId9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3.jpeg"/><Relationship Id="rId10" Type="http://schemas.openxmlformats.org/officeDocument/2006/relationships/image" Target="../media/image27.png"/><Relationship Id="rId4" Type="http://schemas.openxmlformats.org/officeDocument/2006/relationships/image" Target="../media/image11.jpeg"/><Relationship Id="rId9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1.wav"/><Relationship Id="rId7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28.png"/><Relationship Id="rId4" Type="http://schemas.openxmlformats.org/officeDocument/2006/relationships/image" Target="../media/image12.jpeg"/><Relationship Id="rId9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2.wav"/><Relationship Id="rId7" Type="http://schemas.openxmlformats.org/officeDocument/2006/relationships/image" Target="../media/image3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4.png"/><Relationship Id="rId10" Type="http://schemas.openxmlformats.org/officeDocument/2006/relationships/image" Target="../media/image40.png"/><Relationship Id="rId4" Type="http://schemas.openxmlformats.org/officeDocument/2006/relationships/image" Target="../media/image35.jpeg"/><Relationship Id="rId9" Type="http://schemas.openxmlformats.org/officeDocument/2006/relationships/image" Target="../media/image39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jpeg"/><Relationship Id="rId3" Type="http://schemas.openxmlformats.org/officeDocument/2006/relationships/audio" Target="../media/audio1.wav"/><Relationship Id="rId7" Type="http://schemas.openxmlformats.org/officeDocument/2006/relationships/image" Target="../media/image3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jpeg"/><Relationship Id="rId5" Type="http://schemas.openxmlformats.org/officeDocument/2006/relationships/image" Target="../media/image37.jpeg"/><Relationship Id="rId10" Type="http://schemas.openxmlformats.org/officeDocument/2006/relationships/image" Target="../media/image42.png"/><Relationship Id="rId4" Type="http://schemas.openxmlformats.org/officeDocument/2006/relationships/image" Target="../media/image36.jpe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2.wav"/><Relationship Id="rId7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1.wav"/><Relationship Id="rId7" Type="http://schemas.openxmlformats.org/officeDocument/2006/relationships/image" Target="../media/image3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10" Type="http://schemas.openxmlformats.org/officeDocument/2006/relationships/image" Target="../media/image44.png"/><Relationship Id="rId4" Type="http://schemas.openxmlformats.org/officeDocument/2006/relationships/image" Target="../media/image43.jpeg"/><Relationship Id="rId9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3" Type="http://schemas.openxmlformats.org/officeDocument/2006/relationships/audio" Target="../media/audio2.wav"/><Relationship Id="rId7" Type="http://schemas.openxmlformats.org/officeDocument/2006/relationships/image" Target="../media/image3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4.png"/><Relationship Id="rId10" Type="http://schemas.openxmlformats.org/officeDocument/2006/relationships/image" Target="../media/image45.png"/><Relationship Id="rId4" Type="http://schemas.openxmlformats.org/officeDocument/2006/relationships/image" Target="../media/image43.jpeg"/><Relationship Id="rId9" Type="http://schemas.openxmlformats.org/officeDocument/2006/relationships/image" Target="../media/image38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audio" Target="../media/audio1.wav"/><Relationship Id="rId7" Type="http://schemas.openxmlformats.org/officeDocument/2006/relationships/image" Target="../media/image3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jpeg"/><Relationship Id="rId5" Type="http://schemas.openxmlformats.org/officeDocument/2006/relationships/image" Target="../media/image13.jpeg"/><Relationship Id="rId10" Type="http://schemas.openxmlformats.org/officeDocument/2006/relationships/image" Target="../media/image46.png"/><Relationship Id="rId4" Type="http://schemas.openxmlformats.org/officeDocument/2006/relationships/image" Target="../media/image12.jpeg"/><Relationship Id="rId9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../media/audio2.wav"/><Relationship Id="rId7" Type="http://schemas.openxmlformats.org/officeDocument/2006/relationships/image" Target="../media/image3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4.png"/><Relationship Id="rId10" Type="http://schemas.openxmlformats.org/officeDocument/2006/relationships/image" Target="../media/image47.png"/><Relationship Id="rId4" Type="http://schemas.openxmlformats.org/officeDocument/2006/relationships/image" Target="../media/image11.jpeg"/><Relationship Id="rId9" Type="http://schemas.openxmlformats.org/officeDocument/2006/relationships/image" Target="../media/image37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1.wav"/><Relationship Id="rId7" Type="http://schemas.openxmlformats.org/officeDocument/2006/relationships/image" Target="../media/image1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43.jpeg"/><Relationship Id="rId10" Type="http://schemas.openxmlformats.org/officeDocument/2006/relationships/image" Target="../media/image48.png"/><Relationship Id="rId4" Type="http://schemas.openxmlformats.org/officeDocument/2006/relationships/image" Target="../media/image8.jpeg"/><Relationship Id="rId9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audio" Target="../media/audio2.wav"/><Relationship Id="rId7" Type="http://schemas.openxmlformats.org/officeDocument/2006/relationships/image" Target="../media/image4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10" Type="http://schemas.openxmlformats.org/officeDocument/2006/relationships/image" Target="../media/image29.png"/><Relationship Id="rId4" Type="http://schemas.openxmlformats.org/officeDocument/2006/relationships/image" Target="../media/image11.jpeg"/><Relationship Id="rId9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1.wav"/><Relationship Id="rId7" Type="http://schemas.openxmlformats.org/officeDocument/2006/relationships/image" Target="../media/image4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49.jpeg"/><Relationship Id="rId10" Type="http://schemas.openxmlformats.org/officeDocument/2006/relationships/image" Target="../media/image50.png"/><Relationship Id="rId4" Type="http://schemas.openxmlformats.org/officeDocument/2006/relationships/image" Target="../media/image35.jpeg"/><Relationship Id="rId9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jpeg"/><Relationship Id="rId3" Type="http://schemas.openxmlformats.org/officeDocument/2006/relationships/audio" Target="../media/audio1.wav"/><Relationship Id="rId7" Type="http://schemas.openxmlformats.org/officeDocument/2006/relationships/image" Target="../media/image4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image" Target="../media/image38.jpeg"/><Relationship Id="rId10" Type="http://schemas.openxmlformats.org/officeDocument/2006/relationships/image" Target="../media/image51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3" Type="http://schemas.openxmlformats.org/officeDocument/2006/relationships/audio" Target="../media/audio1.wav"/><Relationship Id="rId7" Type="http://schemas.openxmlformats.org/officeDocument/2006/relationships/image" Target="../media/image3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jpeg"/><Relationship Id="rId5" Type="http://schemas.openxmlformats.org/officeDocument/2006/relationships/image" Target="../media/image41.jpeg"/><Relationship Id="rId10" Type="http://schemas.openxmlformats.org/officeDocument/2006/relationships/image" Target="../media/image52.png"/><Relationship Id="rId4" Type="http://schemas.openxmlformats.org/officeDocument/2006/relationships/image" Target="../media/image11.jpeg"/><Relationship Id="rId9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1.wav"/><Relationship Id="rId7" Type="http://schemas.openxmlformats.org/officeDocument/2006/relationships/image" Target="../media/image3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9.jpeg"/><Relationship Id="rId10" Type="http://schemas.openxmlformats.org/officeDocument/2006/relationships/image" Target="../media/image53.png"/><Relationship Id="rId4" Type="http://schemas.openxmlformats.org/officeDocument/2006/relationships/image" Target="../media/image12.jpeg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audio" Target="../media/audio1.wav"/><Relationship Id="rId7" Type="http://schemas.openxmlformats.org/officeDocument/2006/relationships/image" Target="../media/image1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4.png"/><Relationship Id="rId4" Type="http://schemas.openxmlformats.org/officeDocument/2006/relationships/image" Target="../media/image8.jpeg"/><Relationship Id="rId9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jpeg"/><Relationship Id="rId3" Type="http://schemas.openxmlformats.org/officeDocument/2006/relationships/audio" Target="../media/audio2.wav"/><Relationship Id="rId7" Type="http://schemas.openxmlformats.org/officeDocument/2006/relationships/image" Target="../media/image3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37.jpeg"/><Relationship Id="rId10" Type="http://schemas.openxmlformats.org/officeDocument/2006/relationships/image" Target="../media/image54.png"/><Relationship Id="rId4" Type="http://schemas.openxmlformats.org/officeDocument/2006/relationships/image" Target="../media/image10.jpeg"/><Relationship Id="rId9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2.wav"/><Relationship Id="rId7" Type="http://schemas.openxmlformats.org/officeDocument/2006/relationships/image" Target="../media/image3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3.jpeg"/><Relationship Id="rId10" Type="http://schemas.openxmlformats.org/officeDocument/2006/relationships/image" Target="../media/image55.png"/><Relationship Id="rId4" Type="http://schemas.openxmlformats.org/officeDocument/2006/relationships/image" Target="../media/image43.jpeg"/><Relationship Id="rId9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1.wav"/><Relationship Id="rId7" Type="http://schemas.openxmlformats.org/officeDocument/2006/relationships/image" Target="../media/image4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43.jpeg"/><Relationship Id="rId10" Type="http://schemas.openxmlformats.org/officeDocument/2006/relationships/image" Target="../media/image56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1.wav"/><Relationship Id="rId7" Type="http://schemas.openxmlformats.org/officeDocument/2006/relationships/image" Target="../media/image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3.jpeg"/><Relationship Id="rId10" Type="http://schemas.openxmlformats.org/officeDocument/2006/relationships/image" Target="../media/image16.png"/><Relationship Id="rId4" Type="http://schemas.openxmlformats.org/officeDocument/2006/relationships/image" Target="../media/image15.jpe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1.wav"/><Relationship Id="rId7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7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8.png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2.wav"/><Relationship Id="rId7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4.png"/><Relationship Id="rId10" Type="http://schemas.openxmlformats.org/officeDocument/2006/relationships/image" Target="../media/image19.pn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2.wav"/><Relationship Id="rId7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20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../media/audio2.wav"/><Relationship Id="rId7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21.png"/><Relationship Id="rId4" Type="http://schemas.openxmlformats.org/officeDocument/2006/relationships/image" Target="../media/image5.jpe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555776" y="1340768"/>
            <a:ext cx="4032448" cy="4176464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</a:t>
            </a:r>
            <a:r>
              <a:rPr lang="nl-NL" sz="3600" dirty="0" smtClean="0">
                <a:latin typeface="Comic Sans MS" pitchFamily="66" charset="0"/>
              </a:rPr>
              <a:t>tellen familie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5" name="Groep 14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5" name="Afgeronde rechthoek 4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1" name="Afbeelding 10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0053" y="4437112"/>
              <a:ext cx="401337" cy="777058"/>
            </a:xfrm>
            <a:prstGeom prst="rect">
              <a:avLst/>
            </a:prstGeom>
            <a:grpFill/>
          </p:spPr>
        </p:pic>
      </p:grpSp>
      <p:grpSp>
        <p:nvGrpSpPr>
          <p:cNvPr id="16" name="Groep 15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6" name="Afgeronde rechthoek 5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50813" y="4437112"/>
              <a:ext cx="401337" cy="777058"/>
            </a:xfrm>
            <a:prstGeom prst="rect">
              <a:avLst/>
            </a:prstGeom>
            <a:grpFill/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2741" y="4437112"/>
              <a:ext cx="401337" cy="777058"/>
            </a:xfrm>
            <a:prstGeom prst="rect">
              <a:avLst/>
            </a:prstGeom>
            <a:grpFill/>
          </p:spPr>
        </p:pic>
      </p:grpSp>
      <p:sp>
        <p:nvSpPr>
          <p:cNvPr id="18" name="Tekstvak 17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6" name="Picture 2" descr="D:\milou\website\kleuters\thema's\Mensen\Familie\kringactiviteiten\digibord\plaatjes\famili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87130" y="1916832"/>
            <a:ext cx="3225290" cy="28472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6262"/>
              <a:ext cx="703019" cy="106981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69459"/>
              <a:ext cx="770000" cy="1023417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859311" y="4941168"/>
              <a:ext cx="506548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11266" name="Picture 2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984" y="1772816"/>
            <a:ext cx="457516" cy="170445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71232"/>
              <a:ext cx="703019" cy="1019872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11760" y="4969459"/>
              <a:ext cx="770000" cy="1023417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49440" y="5013176"/>
              <a:ext cx="1285576" cy="1008112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25794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1997" y="4941168"/>
              <a:ext cx="74117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2290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1412776"/>
            <a:ext cx="360575" cy="1290315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19872" y="2852936"/>
            <a:ext cx="360575" cy="1290315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1124744"/>
            <a:ext cx="360575" cy="1290315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4008" y="2276872"/>
            <a:ext cx="360575" cy="1290315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96136" y="2708920"/>
            <a:ext cx="360575" cy="1290315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64088" y="1124744"/>
            <a:ext cx="360575" cy="129031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91381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5794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41168"/>
              <a:ext cx="74446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15362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1484784"/>
            <a:ext cx="648593" cy="848796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2708920"/>
            <a:ext cx="648593" cy="8487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1560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10242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1196752"/>
            <a:ext cx="726569" cy="602258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24128" y="2060848"/>
            <a:ext cx="726569" cy="602258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32040" y="3212976"/>
            <a:ext cx="726569" cy="602258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3501008"/>
            <a:ext cx="726569" cy="602258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2564904"/>
            <a:ext cx="726569" cy="602258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1960" y="2132856"/>
            <a:ext cx="726569" cy="602258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1840" y="1124744"/>
            <a:ext cx="726569" cy="60225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92964" y="4941168"/>
              <a:ext cx="506548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51454"/>
              <a:ext cx="730286" cy="1059428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668344" y="4941168"/>
              <a:ext cx="812572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13314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98349" y="2924944"/>
            <a:ext cx="703913" cy="969194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1988840"/>
            <a:ext cx="703913" cy="969194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20072" y="1340768"/>
            <a:ext cx="703913" cy="96919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5251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399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57728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16386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19872" y="1196752"/>
            <a:ext cx="462820" cy="1280468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15816" y="2420888"/>
            <a:ext cx="462820" cy="1280468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9952" y="980728"/>
            <a:ext cx="462820" cy="1280468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2924944"/>
            <a:ext cx="462820" cy="1280468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2204864"/>
            <a:ext cx="462820" cy="1280468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2708920"/>
            <a:ext cx="462820" cy="1280468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1052736"/>
            <a:ext cx="462820" cy="128046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49440" y="5013176"/>
              <a:ext cx="1285576" cy="1008112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5794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59075"/>
              <a:ext cx="744466" cy="1044186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14338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980728"/>
            <a:ext cx="461499" cy="864096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15816" y="1556792"/>
            <a:ext cx="461499" cy="864096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2060848"/>
            <a:ext cx="461499" cy="864096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3284984"/>
            <a:ext cx="461499" cy="864096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2852936"/>
            <a:ext cx="461499" cy="864096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99992" y="1052736"/>
            <a:ext cx="461499" cy="864096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4048" y="1988840"/>
            <a:ext cx="461499" cy="864096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3284984"/>
            <a:ext cx="461499" cy="864096"/>
          </a:xfrm>
          <a:prstGeom prst="rect">
            <a:avLst/>
          </a:prstGeom>
          <a:noFill/>
        </p:spPr>
      </p:pic>
      <p:pic>
        <p:nvPicPr>
          <p:cNvPr id="31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0152" y="2420888"/>
            <a:ext cx="461499" cy="864096"/>
          </a:xfrm>
          <a:prstGeom prst="rect">
            <a:avLst/>
          </a:prstGeom>
          <a:noFill/>
        </p:spPr>
      </p:pic>
      <p:pic>
        <p:nvPicPr>
          <p:cNvPr id="32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1124744"/>
            <a:ext cx="461499" cy="8640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2770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548680"/>
            <a:ext cx="860425" cy="1665287"/>
          </a:xfrm>
          <a:prstGeom prst="rect">
            <a:avLst/>
          </a:prstGeom>
          <a:noFill/>
        </p:spPr>
      </p:pic>
      <p:pic>
        <p:nvPicPr>
          <p:cNvPr id="32771" name="Picture 3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3789040"/>
            <a:ext cx="1025525" cy="2855912"/>
          </a:xfrm>
          <a:prstGeom prst="rect">
            <a:avLst/>
          </a:prstGeom>
          <a:noFill/>
        </p:spPr>
      </p:pic>
      <p:pic>
        <p:nvPicPr>
          <p:cNvPr id="32772" name="Picture 4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4077072"/>
            <a:ext cx="1098550" cy="1995488"/>
          </a:xfrm>
          <a:prstGeom prst="rect">
            <a:avLst/>
          </a:prstGeom>
          <a:noFill/>
        </p:spPr>
      </p:pic>
      <p:pic>
        <p:nvPicPr>
          <p:cNvPr id="32773" name="Picture 5" descr="D:\milou\website\kleuters\thema's\Mensen\Familie\kringactiviteiten\digibord\plaatjes\nee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692696"/>
            <a:ext cx="1416050" cy="1836738"/>
          </a:xfrm>
          <a:prstGeom prst="rect">
            <a:avLst/>
          </a:prstGeom>
          <a:noFill/>
        </p:spPr>
      </p:pic>
      <p:pic>
        <p:nvPicPr>
          <p:cNvPr id="32774" name="Picture 6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5656" y="3933056"/>
            <a:ext cx="936749" cy="2713270"/>
          </a:xfrm>
          <a:prstGeom prst="rect">
            <a:avLst/>
          </a:prstGeom>
          <a:noFill/>
        </p:spPr>
      </p:pic>
      <p:pic>
        <p:nvPicPr>
          <p:cNvPr id="32775" name="Picture 7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260648"/>
            <a:ext cx="1027893" cy="209185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85184"/>
              <a:ext cx="1139450" cy="90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2864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95936" y="5085184"/>
              <a:ext cx="1157144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96136" y="5085184"/>
              <a:ext cx="1145455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24328" y="5085184"/>
              <a:ext cx="120280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7410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40352" y="1124744"/>
            <a:ext cx="365298" cy="1058077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1700808"/>
            <a:ext cx="365298" cy="1058077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68344" y="2708920"/>
            <a:ext cx="365298" cy="1058077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68144" y="1268760"/>
            <a:ext cx="365298" cy="1058077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68144" y="2996952"/>
            <a:ext cx="365298" cy="1058077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2420888"/>
            <a:ext cx="365298" cy="1058077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984" y="1052736"/>
            <a:ext cx="365298" cy="1058077"/>
          </a:xfrm>
          <a:prstGeom prst="rect">
            <a:avLst/>
          </a:prstGeom>
          <a:noFill/>
        </p:spPr>
      </p:pic>
      <p:pic>
        <p:nvPicPr>
          <p:cNvPr id="31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2852936"/>
            <a:ext cx="365298" cy="1058077"/>
          </a:xfrm>
          <a:prstGeom prst="rect">
            <a:avLst/>
          </a:prstGeom>
          <a:noFill/>
        </p:spPr>
      </p:pic>
      <p:pic>
        <p:nvPicPr>
          <p:cNvPr id="32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1840" y="1340768"/>
            <a:ext cx="365298" cy="1058077"/>
          </a:xfrm>
          <a:prstGeom prst="rect">
            <a:avLst/>
          </a:prstGeom>
          <a:noFill/>
        </p:spPr>
      </p:pic>
      <p:pic>
        <p:nvPicPr>
          <p:cNvPr id="33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59632" y="3068960"/>
            <a:ext cx="365298" cy="1058077"/>
          </a:xfrm>
          <a:prstGeom prst="rect">
            <a:avLst/>
          </a:prstGeom>
          <a:noFill/>
        </p:spPr>
      </p:pic>
      <p:pic>
        <p:nvPicPr>
          <p:cNvPr id="34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23728" y="2132856"/>
            <a:ext cx="365298" cy="1058077"/>
          </a:xfrm>
          <a:prstGeom prst="rect">
            <a:avLst/>
          </a:prstGeom>
          <a:noFill/>
        </p:spPr>
      </p:pic>
      <p:pic>
        <p:nvPicPr>
          <p:cNvPr id="35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87624" y="1124744"/>
            <a:ext cx="365298" cy="105807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57145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45455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8" y="5013176"/>
              <a:ext cx="1202805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22937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19458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1340768"/>
            <a:ext cx="607736" cy="517252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2204864"/>
            <a:ext cx="607736" cy="517252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79712" y="1196752"/>
            <a:ext cx="607736" cy="517252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63688" y="2780928"/>
            <a:ext cx="607736" cy="517252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3501008"/>
            <a:ext cx="607736" cy="517252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27784" y="2060848"/>
            <a:ext cx="607736" cy="517252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15816" y="3429000"/>
            <a:ext cx="607736" cy="517252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2420888"/>
            <a:ext cx="607736" cy="517252"/>
          </a:xfrm>
          <a:prstGeom prst="rect">
            <a:avLst/>
          </a:prstGeom>
          <a:noFill/>
        </p:spPr>
      </p:pic>
      <p:pic>
        <p:nvPicPr>
          <p:cNvPr id="31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1124744"/>
            <a:ext cx="607736" cy="517252"/>
          </a:xfrm>
          <a:prstGeom prst="rect">
            <a:avLst/>
          </a:prstGeom>
          <a:noFill/>
        </p:spPr>
      </p:pic>
      <p:pic>
        <p:nvPicPr>
          <p:cNvPr id="32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4048" y="3501008"/>
            <a:ext cx="607736" cy="517252"/>
          </a:xfrm>
          <a:prstGeom prst="rect">
            <a:avLst/>
          </a:prstGeom>
          <a:noFill/>
        </p:spPr>
      </p:pic>
      <p:pic>
        <p:nvPicPr>
          <p:cNvPr id="33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1700808"/>
            <a:ext cx="607736" cy="517252"/>
          </a:xfrm>
          <a:prstGeom prst="rect">
            <a:avLst/>
          </a:prstGeom>
          <a:noFill/>
        </p:spPr>
      </p:pic>
      <p:pic>
        <p:nvPicPr>
          <p:cNvPr id="34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56176" y="2636912"/>
            <a:ext cx="607736" cy="517252"/>
          </a:xfrm>
          <a:prstGeom prst="rect">
            <a:avLst/>
          </a:prstGeom>
          <a:noFill/>
        </p:spPr>
      </p:pic>
      <p:pic>
        <p:nvPicPr>
          <p:cNvPr id="35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48264" y="3429000"/>
            <a:ext cx="607736" cy="517252"/>
          </a:xfrm>
          <a:prstGeom prst="rect">
            <a:avLst/>
          </a:prstGeom>
          <a:noFill/>
        </p:spPr>
      </p:pic>
      <p:pic>
        <p:nvPicPr>
          <p:cNvPr id="36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96336" y="2132856"/>
            <a:ext cx="607736" cy="517252"/>
          </a:xfrm>
          <a:prstGeom prst="rect">
            <a:avLst/>
          </a:prstGeom>
          <a:noFill/>
        </p:spPr>
      </p:pic>
      <p:pic>
        <p:nvPicPr>
          <p:cNvPr id="37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1196752"/>
            <a:ext cx="607736" cy="51725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03019" cy="108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17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9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399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20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21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0352" y="4941168"/>
              <a:ext cx="74446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050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25850" y="2564904"/>
            <a:ext cx="664472" cy="1206996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1628800"/>
            <a:ext cx="664472" cy="12069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9552" y="5013176"/>
              <a:ext cx="1016668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57143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20482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68344" y="1268760"/>
            <a:ext cx="475700" cy="864096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68344" y="2924944"/>
            <a:ext cx="475700" cy="864096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0152" y="3140968"/>
            <a:ext cx="475700" cy="864096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44208" y="1988840"/>
            <a:ext cx="475700" cy="864096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96136" y="1052736"/>
            <a:ext cx="475700" cy="864096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32040" y="2276872"/>
            <a:ext cx="475700" cy="864096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1960" y="1412776"/>
            <a:ext cx="475700" cy="864096"/>
          </a:xfrm>
          <a:prstGeom prst="rect">
            <a:avLst/>
          </a:prstGeom>
          <a:noFill/>
        </p:spPr>
      </p:pic>
      <p:pic>
        <p:nvPicPr>
          <p:cNvPr id="31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3968" y="3356992"/>
            <a:ext cx="475700" cy="864096"/>
          </a:xfrm>
          <a:prstGeom prst="rect">
            <a:avLst/>
          </a:prstGeom>
          <a:noFill/>
        </p:spPr>
      </p:pic>
      <p:pic>
        <p:nvPicPr>
          <p:cNvPr id="32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19872" y="2132856"/>
            <a:ext cx="475700" cy="864096"/>
          </a:xfrm>
          <a:prstGeom prst="rect">
            <a:avLst/>
          </a:prstGeom>
          <a:noFill/>
        </p:spPr>
      </p:pic>
      <p:pic>
        <p:nvPicPr>
          <p:cNvPr id="33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27784" y="3140968"/>
            <a:ext cx="475700" cy="864096"/>
          </a:xfrm>
          <a:prstGeom prst="rect">
            <a:avLst/>
          </a:prstGeom>
          <a:noFill/>
        </p:spPr>
      </p:pic>
      <p:pic>
        <p:nvPicPr>
          <p:cNvPr id="34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99792" y="1124744"/>
            <a:ext cx="475700" cy="864096"/>
          </a:xfrm>
          <a:prstGeom prst="rect">
            <a:avLst/>
          </a:prstGeom>
          <a:noFill/>
        </p:spPr>
      </p:pic>
      <p:pic>
        <p:nvPicPr>
          <p:cNvPr id="35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3568" y="2996952"/>
            <a:ext cx="475700" cy="864096"/>
          </a:xfrm>
          <a:prstGeom prst="rect">
            <a:avLst/>
          </a:prstGeom>
          <a:noFill/>
        </p:spPr>
      </p:pic>
      <p:pic>
        <p:nvPicPr>
          <p:cNvPr id="36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91680" y="2204864"/>
            <a:ext cx="475700" cy="864096"/>
          </a:xfrm>
          <a:prstGeom prst="rect">
            <a:avLst/>
          </a:prstGeom>
          <a:noFill/>
        </p:spPr>
      </p:pic>
      <p:pic>
        <p:nvPicPr>
          <p:cNvPr id="37" name="Picture 2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1124744"/>
            <a:ext cx="475700" cy="8640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8936" y="5085184"/>
              <a:ext cx="1016666" cy="90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2864" y="5090891"/>
              <a:ext cx="1125000" cy="888586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12008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96136" y="5089729"/>
              <a:ext cx="1145455" cy="890909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24328" y="5085184"/>
              <a:ext cx="1145454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2530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1600" y="1916832"/>
            <a:ext cx="465430" cy="1296144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35696" y="1052736"/>
            <a:ext cx="465430" cy="1296144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07704" y="2780928"/>
            <a:ext cx="465430" cy="1296144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15816" y="1628800"/>
            <a:ext cx="465430" cy="1296144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35896" y="2780928"/>
            <a:ext cx="465430" cy="1296144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3968" y="1052736"/>
            <a:ext cx="465430" cy="1296144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4048" y="2636912"/>
            <a:ext cx="465430" cy="1296144"/>
          </a:xfrm>
          <a:prstGeom prst="rect">
            <a:avLst/>
          </a:prstGeom>
          <a:noFill/>
        </p:spPr>
      </p:pic>
      <p:pic>
        <p:nvPicPr>
          <p:cNvPr id="31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68144" y="1412776"/>
            <a:ext cx="465430" cy="1296144"/>
          </a:xfrm>
          <a:prstGeom prst="rect">
            <a:avLst/>
          </a:prstGeom>
          <a:noFill/>
        </p:spPr>
      </p:pic>
      <p:pic>
        <p:nvPicPr>
          <p:cNvPr id="32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16216" y="2924944"/>
            <a:ext cx="465430" cy="1296144"/>
          </a:xfrm>
          <a:prstGeom prst="rect">
            <a:avLst/>
          </a:prstGeom>
          <a:noFill/>
        </p:spPr>
      </p:pic>
      <p:pic>
        <p:nvPicPr>
          <p:cNvPr id="33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84368" y="2564904"/>
            <a:ext cx="465430" cy="1296144"/>
          </a:xfrm>
          <a:prstGeom prst="rect">
            <a:avLst/>
          </a:prstGeom>
          <a:noFill/>
        </p:spPr>
      </p:pic>
      <p:pic>
        <p:nvPicPr>
          <p:cNvPr id="34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80312" y="1124744"/>
            <a:ext cx="465430" cy="129614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47708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67944" y="5013176"/>
              <a:ext cx="1016667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25002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21506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2564904"/>
            <a:ext cx="328352" cy="911796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47664" y="1340768"/>
            <a:ext cx="328352" cy="911796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35696" y="3140968"/>
            <a:ext cx="328352" cy="911796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2564904"/>
            <a:ext cx="328352" cy="911796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99792" y="1196752"/>
            <a:ext cx="328352" cy="911796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3968" y="1556792"/>
            <a:ext cx="328352" cy="911796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5976" y="3212976"/>
            <a:ext cx="328352" cy="911796"/>
          </a:xfrm>
          <a:prstGeom prst="rect">
            <a:avLst/>
          </a:prstGeom>
          <a:noFill/>
        </p:spPr>
      </p:pic>
      <p:pic>
        <p:nvPicPr>
          <p:cNvPr id="31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2780928"/>
            <a:ext cx="328352" cy="911796"/>
          </a:xfrm>
          <a:prstGeom prst="rect">
            <a:avLst/>
          </a:prstGeom>
          <a:noFill/>
        </p:spPr>
      </p:pic>
      <p:pic>
        <p:nvPicPr>
          <p:cNvPr id="32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1052736"/>
            <a:ext cx="328352" cy="911796"/>
          </a:xfrm>
          <a:prstGeom prst="rect">
            <a:avLst/>
          </a:prstGeom>
          <a:noFill/>
        </p:spPr>
      </p:pic>
      <p:pic>
        <p:nvPicPr>
          <p:cNvPr id="33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28184" y="1772816"/>
            <a:ext cx="328352" cy="911796"/>
          </a:xfrm>
          <a:prstGeom prst="rect">
            <a:avLst/>
          </a:prstGeom>
          <a:noFill/>
        </p:spPr>
      </p:pic>
      <p:pic>
        <p:nvPicPr>
          <p:cNvPr id="34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3212976"/>
            <a:ext cx="328352" cy="911796"/>
          </a:xfrm>
          <a:prstGeom prst="rect">
            <a:avLst/>
          </a:prstGeom>
          <a:noFill/>
        </p:spPr>
      </p:pic>
      <p:pic>
        <p:nvPicPr>
          <p:cNvPr id="35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00392" y="2492896"/>
            <a:ext cx="328352" cy="911796"/>
          </a:xfrm>
          <a:prstGeom prst="rect">
            <a:avLst/>
          </a:prstGeom>
          <a:noFill/>
        </p:spPr>
      </p:pic>
      <p:pic>
        <p:nvPicPr>
          <p:cNvPr id="36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52320" y="1196752"/>
            <a:ext cx="328352" cy="9117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9014" y="4941168"/>
              <a:ext cx="730285" cy="108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2864" y="5094087"/>
              <a:ext cx="1125000" cy="882194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12008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22445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24328" y="5085184"/>
              <a:ext cx="1157142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7651" name="Picture 3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31640" y="2708920"/>
            <a:ext cx="423529" cy="1226741"/>
          </a:xfrm>
          <a:prstGeom prst="rect">
            <a:avLst/>
          </a:prstGeom>
          <a:noFill/>
        </p:spPr>
      </p:pic>
      <p:pic>
        <p:nvPicPr>
          <p:cNvPr id="25" name="Picture 3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75656" y="1124744"/>
            <a:ext cx="423529" cy="1226741"/>
          </a:xfrm>
          <a:prstGeom prst="rect">
            <a:avLst/>
          </a:prstGeom>
          <a:noFill/>
        </p:spPr>
      </p:pic>
      <p:pic>
        <p:nvPicPr>
          <p:cNvPr id="26" name="Picture 3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1840" y="1988840"/>
            <a:ext cx="423529" cy="1226741"/>
          </a:xfrm>
          <a:prstGeom prst="rect">
            <a:avLst/>
          </a:prstGeom>
          <a:noFill/>
        </p:spPr>
      </p:pic>
      <p:pic>
        <p:nvPicPr>
          <p:cNvPr id="27" name="Picture 3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4008" y="2852936"/>
            <a:ext cx="423529" cy="1226741"/>
          </a:xfrm>
          <a:prstGeom prst="rect">
            <a:avLst/>
          </a:prstGeom>
          <a:noFill/>
        </p:spPr>
      </p:pic>
      <p:pic>
        <p:nvPicPr>
          <p:cNvPr id="28" name="Picture 3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984" y="1124744"/>
            <a:ext cx="423529" cy="1226741"/>
          </a:xfrm>
          <a:prstGeom prst="rect">
            <a:avLst/>
          </a:prstGeom>
          <a:noFill/>
        </p:spPr>
      </p:pic>
      <p:pic>
        <p:nvPicPr>
          <p:cNvPr id="29" name="Picture 3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0152" y="1988840"/>
            <a:ext cx="423529" cy="1226741"/>
          </a:xfrm>
          <a:prstGeom prst="rect">
            <a:avLst/>
          </a:prstGeom>
          <a:noFill/>
        </p:spPr>
      </p:pic>
      <p:pic>
        <p:nvPicPr>
          <p:cNvPr id="30" name="Picture 3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96336" y="2780928"/>
            <a:ext cx="423529" cy="1226741"/>
          </a:xfrm>
          <a:prstGeom prst="rect">
            <a:avLst/>
          </a:prstGeom>
          <a:noFill/>
        </p:spPr>
      </p:pic>
      <p:pic>
        <p:nvPicPr>
          <p:cNvPr id="31" name="Picture 3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08304" y="1052736"/>
            <a:ext cx="423529" cy="122674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57128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25602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1196752"/>
            <a:ext cx="364378" cy="1008112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43808" y="1340768"/>
            <a:ext cx="364378" cy="1008112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3068960"/>
            <a:ext cx="364378" cy="1008112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1268760"/>
            <a:ext cx="364378" cy="1008112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80112" y="2996952"/>
            <a:ext cx="364378" cy="1008112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19672" y="2708920"/>
            <a:ext cx="364378" cy="1008112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328" y="2420888"/>
            <a:ext cx="364378" cy="1008112"/>
          </a:xfrm>
          <a:prstGeom prst="rect">
            <a:avLst/>
          </a:prstGeom>
          <a:noFill/>
        </p:spPr>
      </p:pic>
      <p:pic>
        <p:nvPicPr>
          <p:cNvPr id="31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56176" y="1412776"/>
            <a:ext cx="364378" cy="10081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26172" y="4941168"/>
              <a:ext cx="741176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47708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68144" y="5013176"/>
              <a:ext cx="1016668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39450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18434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64288" y="1196752"/>
            <a:ext cx="561206" cy="1086172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68344" y="2708920"/>
            <a:ext cx="561206" cy="1086172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16016" y="1124744"/>
            <a:ext cx="561206" cy="1086172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2160" y="1772816"/>
            <a:ext cx="561206" cy="1086172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2924944"/>
            <a:ext cx="561206" cy="1086172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35896" y="2204864"/>
            <a:ext cx="561206" cy="1086172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67744" y="2852936"/>
            <a:ext cx="561206" cy="1086172"/>
          </a:xfrm>
          <a:prstGeom prst="rect">
            <a:avLst/>
          </a:prstGeom>
          <a:noFill/>
        </p:spPr>
      </p:pic>
      <p:pic>
        <p:nvPicPr>
          <p:cNvPr id="31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55776" y="1268760"/>
            <a:ext cx="561206" cy="1086172"/>
          </a:xfrm>
          <a:prstGeom prst="rect">
            <a:avLst/>
          </a:prstGeom>
          <a:noFill/>
        </p:spPr>
      </p:pic>
      <p:pic>
        <p:nvPicPr>
          <p:cNvPr id="32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1600" y="2276872"/>
            <a:ext cx="561206" cy="108617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03993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66374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30722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68344" y="1340768"/>
            <a:ext cx="384582" cy="720080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80312" y="3140968"/>
            <a:ext cx="384582" cy="720080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16216" y="2060848"/>
            <a:ext cx="384582" cy="720080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20072" y="3140968"/>
            <a:ext cx="384582" cy="720080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1196752"/>
            <a:ext cx="384582" cy="720080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2276872"/>
            <a:ext cx="384582" cy="720080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71800" y="3212976"/>
            <a:ext cx="384582" cy="720080"/>
          </a:xfrm>
          <a:prstGeom prst="rect">
            <a:avLst/>
          </a:prstGeom>
          <a:noFill/>
        </p:spPr>
      </p:pic>
      <p:pic>
        <p:nvPicPr>
          <p:cNvPr id="31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15816" y="1556792"/>
            <a:ext cx="384582" cy="720080"/>
          </a:xfrm>
          <a:prstGeom prst="rect">
            <a:avLst/>
          </a:prstGeom>
          <a:noFill/>
        </p:spPr>
      </p:pic>
      <p:pic>
        <p:nvPicPr>
          <p:cNvPr id="32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1600" y="3356992"/>
            <a:ext cx="384582" cy="720080"/>
          </a:xfrm>
          <a:prstGeom prst="rect">
            <a:avLst/>
          </a:prstGeom>
          <a:noFill/>
        </p:spPr>
      </p:pic>
      <p:pic>
        <p:nvPicPr>
          <p:cNvPr id="33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35696" y="2348880"/>
            <a:ext cx="384582" cy="720080"/>
          </a:xfrm>
          <a:prstGeom prst="rect">
            <a:avLst/>
          </a:prstGeom>
          <a:noFill/>
        </p:spPr>
      </p:pic>
      <p:pic>
        <p:nvPicPr>
          <p:cNvPr id="34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15616" y="1268760"/>
            <a:ext cx="384582" cy="72008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47707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6863" y="5013176"/>
              <a:ext cx="1145454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67944" y="5067805"/>
              <a:ext cx="1016667" cy="790741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04393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42284"/>
              <a:ext cx="1125002" cy="841784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26626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1124744"/>
            <a:ext cx="493563" cy="1004444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12360" y="1556792"/>
            <a:ext cx="493563" cy="1004444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19672" y="1988840"/>
            <a:ext cx="493563" cy="1004444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2996952"/>
            <a:ext cx="493563" cy="1004444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95736" y="3140968"/>
            <a:ext cx="493563" cy="1004444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95736" y="1052736"/>
            <a:ext cx="493563" cy="1004444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2276872"/>
            <a:ext cx="493563" cy="1004444"/>
          </a:xfrm>
          <a:prstGeom prst="rect">
            <a:avLst/>
          </a:prstGeom>
          <a:noFill/>
        </p:spPr>
      </p:pic>
      <p:pic>
        <p:nvPicPr>
          <p:cNvPr id="31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1052736"/>
            <a:ext cx="493563" cy="1004444"/>
          </a:xfrm>
          <a:prstGeom prst="rect">
            <a:avLst/>
          </a:prstGeom>
          <a:noFill/>
        </p:spPr>
      </p:pic>
      <p:pic>
        <p:nvPicPr>
          <p:cNvPr id="32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3212976"/>
            <a:ext cx="493563" cy="1004444"/>
          </a:xfrm>
          <a:prstGeom prst="rect">
            <a:avLst/>
          </a:prstGeom>
          <a:noFill/>
        </p:spPr>
      </p:pic>
      <p:pic>
        <p:nvPicPr>
          <p:cNvPr id="33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99992" y="1988840"/>
            <a:ext cx="493563" cy="1004444"/>
          </a:xfrm>
          <a:prstGeom prst="rect">
            <a:avLst/>
          </a:prstGeom>
          <a:noFill/>
        </p:spPr>
      </p:pic>
      <p:pic>
        <p:nvPicPr>
          <p:cNvPr id="34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2924944"/>
            <a:ext cx="493563" cy="1004444"/>
          </a:xfrm>
          <a:prstGeom prst="rect">
            <a:avLst/>
          </a:prstGeom>
          <a:noFill/>
        </p:spPr>
      </p:pic>
      <p:pic>
        <p:nvPicPr>
          <p:cNvPr id="35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64088" y="1052736"/>
            <a:ext cx="493563" cy="1004444"/>
          </a:xfrm>
          <a:prstGeom prst="rect">
            <a:avLst/>
          </a:prstGeom>
          <a:noFill/>
        </p:spPr>
      </p:pic>
      <p:pic>
        <p:nvPicPr>
          <p:cNvPr id="36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28184" y="1628800"/>
            <a:ext cx="493563" cy="1004444"/>
          </a:xfrm>
          <a:prstGeom prst="rect">
            <a:avLst/>
          </a:prstGeom>
          <a:noFill/>
        </p:spPr>
      </p:pic>
      <p:pic>
        <p:nvPicPr>
          <p:cNvPr id="37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76256" y="2564904"/>
            <a:ext cx="493563" cy="1004444"/>
          </a:xfrm>
          <a:prstGeom prst="rect">
            <a:avLst/>
          </a:prstGeom>
          <a:noFill/>
        </p:spPr>
      </p:pic>
      <p:pic>
        <p:nvPicPr>
          <p:cNvPr id="38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40352" y="2852936"/>
            <a:ext cx="493563" cy="1004444"/>
          </a:xfrm>
          <a:prstGeom prst="rect">
            <a:avLst/>
          </a:prstGeom>
          <a:noFill/>
        </p:spPr>
      </p:pic>
      <p:pic>
        <p:nvPicPr>
          <p:cNvPr id="39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64288" y="1052736"/>
            <a:ext cx="493563" cy="100444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5758" y="5013176"/>
              <a:ext cx="608571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12841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60330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9" y="5013176"/>
              <a:ext cx="1202803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22937" cy="873395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24578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22266" y="1074739"/>
            <a:ext cx="643471" cy="842094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0152" y="2060848"/>
            <a:ext cx="643471" cy="842094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60232" y="1052736"/>
            <a:ext cx="643471" cy="842094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68344" y="2420888"/>
            <a:ext cx="643471" cy="842094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96136" y="3284984"/>
            <a:ext cx="643471" cy="842094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16016" y="2276872"/>
            <a:ext cx="643471" cy="842094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1484784"/>
            <a:ext cx="643471" cy="842094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3212976"/>
            <a:ext cx="643471" cy="842094"/>
          </a:xfrm>
          <a:prstGeom prst="rect">
            <a:avLst/>
          </a:prstGeom>
          <a:noFill/>
        </p:spPr>
      </p:pic>
      <p:pic>
        <p:nvPicPr>
          <p:cNvPr id="31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39752" y="2276872"/>
            <a:ext cx="643471" cy="842094"/>
          </a:xfrm>
          <a:prstGeom prst="rect">
            <a:avLst/>
          </a:prstGeom>
          <a:noFill/>
        </p:spPr>
      </p:pic>
      <p:pic>
        <p:nvPicPr>
          <p:cNvPr id="32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2780928"/>
            <a:ext cx="643471" cy="842094"/>
          </a:xfrm>
          <a:prstGeom prst="rect">
            <a:avLst/>
          </a:prstGeom>
          <a:noFill/>
        </p:spPr>
      </p:pic>
      <p:pic>
        <p:nvPicPr>
          <p:cNvPr id="33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87624" y="1340768"/>
            <a:ext cx="643471" cy="84209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72982"/>
              <a:ext cx="1139450" cy="852595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07289" y="5049280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5361" y="5022023"/>
              <a:ext cx="1122935" cy="882306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31746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3568" y="1556792"/>
            <a:ext cx="345760" cy="1080120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75656" y="980728"/>
            <a:ext cx="345760" cy="1080120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1600" y="2852936"/>
            <a:ext cx="345760" cy="1080120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07704" y="2276872"/>
            <a:ext cx="345760" cy="1080120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99792" y="2924944"/>
            <a:ext cx="345760" cy="1080120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71800" y="1052736"/>
            <a:ext cx="345760" cy="1080120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2132856"/>
            <a:ext cx="345760" cy="1080120"/>
          </a:xfrm>
          <a:prstGeom prst="rect">
            <a:avLst/>
          </a:prstGeom>
          <a:noFill/>
        </p:spPr>
      </p:pic>
      <p:pic>
        <p:nvPicPr>
          <p:cNvPr id="31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984" y="1268760"/>
            <a:ext cx="345760" cy="1080120"/>
          </a:xfrm>
          <a:prstGeom prst="rect">
            <a:avLst/>
          </a:prstGeom>
          <a:noFill/>
        </p:spPr>
      </p:pic>
      <p:pic>
        <p:nvPicPr>
          <p:cNvPr id="32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99992" y="3068960"/>
            <a:ext cx="345760" cy="1080120"/>
          </a:xfrm>
          <a:prstGeom prst="rect">
            <a:avLst/>
          </a:prstGeom>
          <a:noFill/>
        </p:spPr>
      </p:pic>
      <p:pic>
        <p:nvPicPr>
          <p:cNvPr id="33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2420888"/>
            <a:ext cx="345760" cy="1080120"/>
          </a:xfrm>
          <a:prstGeom prst="rect">
            <a:avLst/>
          </a:prstGeom>
          <a:noFill/>
        </p:spPr>
      </p:pic>
      <p:pic>
        <p:nvPicPr>
          <p:cNvPr id="34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96136" y="1052736"/>
            <a:ext cx="345760" cy="1080120"/>
          </a:xfrm>
          <a:prstGeom prst="rect">
            <a:avLst/>
          </a:prstGeom>
          <a:noFill/>
        </p:spPr>
      </p:pic>
      <p:pic>
        <p:nvPicPr>
          <p:cNvPr id="35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44208" y="3068960"/>
            <a:ext cx="345760" cy="1080120"/>
          </a:xfrm>
          <a:prstGeom prst="rect">
            <a:avLst/>
          </a:prstGeom>
          <a:noFill/>
        </p:spPr>
      </p:pic>
      <p:pic>
        <p:nvPicPr>
          <p:cNvPr id="36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1628800"/>
            <a:ext cx="345760" cy="1080120"/>
          </a:xfrm>
          <a:prstGeom prst="rect">
            <a:avLst/>
          </a:prstGeom>
          <a:noFill/>
        </p:spPr>
      </p:pic>
      <p:pic>
        <p:nvPicPr>
          <p:cNvPr id="37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68344" y="2636912"/>
            <a:ext cx="345760" cy="1080120"/>
          </a:xfrm>
          <a:prstGeom prst="rect">
            <a:avLst/>
          </a:prstGeom>
          <a:noFill/>
        </p:spPr>
      </p:pic>
      <p:pic>
        <p:nvPicPr>
          <p:cNvPr id="38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28384" y="1196752"/>
            <a:ext cx="345760" cy="108012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71232"/>
              <a:ext cx="703019" cy="101987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1903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9102"/>
              <a:ext cx="730286" cy="1064131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62889" y="5013176"/>
              <a:ext cx="1285575" cy="1008112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5122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15816" y="1196752"/>
            <a:ext cx="429543" cy="1196206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91880" y="1628800"/>
            <a:ext cx="429543" cy="1196206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2924944"/>
            <a:ext cx="429543" cy="1196206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2780928"/>
            <a:ext cx="429543" cy="1196206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9952" y="980728"/>
            <a:ext cx="429543" cy="1196206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1628800"/>
            <a:ext cx="429543" cy="1196206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2996952"/>
            <a:ext cx="429543" cy="1196206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0152" y="2564904"/>
            <a:ext cx="429543" cy="1196206"/>
          </a:xfrm>
          <a:prstGeom prst="rect">
            <a:avLst/>
          </a:prstGeom>
          <a:noFill/>
        </p:spPr>
      </p:pic>
      <p:pic>
        <p:nvPicPr>
          <p:cNvPr id="31" name="Picture 2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1124744"/>
            <a:ext cx="429543" cy="11962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3470" y="4961330"/>
              <a:ext cx="683215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57143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07290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20280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85720" y="5013176"/>
              <a:ext cx="101666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28674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96336" y="3140968"/>
            <a:ext cx="481297" cy="662682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96336" y="1700808"/>
            <a:ext cx="481297" cy="662682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72200" y="2780928"/>
            <a:ext cx="481297" cy="662682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56176" y="1196752"/>
            <a:ext cx="481297" cy="662682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2132856"/>
            <a:ext cx="481297" cy="662682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3501008"/>
            <a:ext cx="481297" cy="662682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1124744"/>
            <a:ext cx="481297" cy="662682"/>
          </a:xfrm>
          <a:prstGeom prst="rect">
            <a:avLst/>
          </a:prstGeom>
          <a:noFill/>
        </p:spPr>
      </p:pic>
      <p:pic>
        <p:nvPicPr>
          <p:cNvPr id="31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1920" y="2924944"/>
            <a:ext cx="481297" cy="662682"/>
          </a:xfrm>
          <a:prstGeom prst="rect">
            <a:avLst/>
          </a:prstGeom>
          <a:noFill/>
        </p:spPr>
      </p:pic>
      <p:pic>
        <p:nvPicPr>
          <p:cNvPr id="32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91880" y="1844824"/>
            <a:ext cx="481297" cy="662682"/>
          </a:xfrm>
          <a:prstGeom prst="rect">
            <a:avLst/>
          </a:prstGeom>
          <a:noFill/>
        </p:spPr>
      </p:pic>
      <p:pic>
        <p:nvPicPr>
          <p:cNvPr id="33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99792" y="1052736"/>
            <a:ext cx="481297" cy="662682"/>
          </a:xfrm>
          <a:prstGeom prst="rect">
            <a:avLst/>
          </a:prstGeom>
          <a:noFill/>
        </p:spPr>
      </p:pic>
      <p:pic>
        <p:nvPicPr>
          <p:cNvPr id="34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43808" y="3284984"/>
            <a:ext cx="481297" cy="662682"/>
          </a:xfrm>
          <a:prstGeom prst="rect">
            <a:avLst/>
          </a:prstGeom>
          <a:noFill/>
        </p:spPr>
      </p:pic>
      <p:pic>
        <p:nvPicPr>
          <p:cNvPr id="35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1600" y="3140968"/>
            <a:ext cx="481297" cy="662682"/>
          </a:xfrm>
          <a:prstGeom prst="rect">
            <a:avLst/>
          </a:prstGeom>
          <a:noFill/>
        </p:spPr>
      </p:pic>
      <p:pic>
        <p:nvPicPr>
          <p:cNvPr id="36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95736" y="2132856"/>
            <a:ext cx="481297" cy="662682"/>
          </a:xfrm>
          <a:prstGeom prst="rect">
            <a:avLst/>
          </a:prstGeom>
          <a:noFill/>
        </p:spPr>
      </p:pic>
      <p:pic>
        <p:nvPicPr>
          <p:cNvPr id="37" name="Picture 2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43608" y="1268760"/>
            <a:ext cx="481297" cy="66268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7783" y="5085184"/>
              <a:ext cx="1016666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50162"/>
              <a:ext cx="1145456" cy="898235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16505" y="5013176"/>
              <a:ext cx="643527" cy="937711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62282"/>
              <a:ext cx="1122935" cy="886955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98338" y="5026359"/>
              <a:ext cx="615075" cy="909617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23554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5576" y="2852936"/>
            <a:ext cx="593604" cy="850131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03648" y="1628800"/>
            <a:ext cx="593604" cy="850131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99792" y="1196752"/>
            <a:ext cx="593604" cy="850131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43808" y="3212976"/>
            <a:ext cx="593604" cy="850131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2348880"/>
            <a:ext cx="593604" cy="850131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4008" y="1196752"/>
            <a:ext cx="593604" cy="850131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64088" y="3284984"/>
            <a:ext cx="593604" cy="850131"/>
          </a:xfrm>
          <a:prstGeom prst="rect">
            <a:avLst/>
          </a:prstGeom>
          <a:noFill/>
        </p:spPr>
      </p:pic>
      <p:pic>
        <p:nvPicPr>
          <p:cNvPr id="31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28184" y="2132856"/>
            <a:ext cx="593604" cy="850131"/>
          </a:xfrm>
          <a:prstGeom prst="rect">
            <a:avLst/>
          </a:prstGeom>
          <a:noFill/>
        </p:spPr>
      </p:pic>
      <p:pic>
        <p:nvPicPr>
          <p:cNvPr id="32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12360" y="2852936"/>
            <a:ext cx="593604" cy="850131"/>
          </a:xfrm>
          <a:prstGeom prst="rect">
            <a:avLst/>
          </a:prstGeom>
          <a:noFill/>
        </p:spPr>
      </p:pic>
      <p:pic>
        <p:nvPicPr>
          <p:cNvPr id="33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36296" y="1196752"/>
            <a:ext cx="593604" cy="85013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22079"/>
              <a:ext cx="1125000" cy="88219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65975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06163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22938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5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29698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48264" y="1196752"/>
            <a:ext cx="774448" cy="641945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68344" y="2204864"/>
            <a:ext cx="774448" cy="641945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48264" y="3429000"/>
            <a:ext cx="774448" cy="641945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56176" y="2492896"/>
            <a:ext cx="774448" cy="641945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1268760"/>
            <a:ext cx="774448" cy="641945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3356992"/>
            <a:ext cx="774448" cy="641945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5976" y="2132856"/>
            <a:ext cx="774448" cy="641945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35896" y="1052736"/>
            <a:ext cx="774448" cy="641945"/>
          </a:xfrm>
          <a:prstGeom prst="rect">
            <a:avLst/>
          </a:prstGeom>
          <a:noFill/>
        </p:spPr>
      </p:pic>
      <p:pic>
        <p:nvPicPr>
          <p:cNvPr id="31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2924944"/>
            <a:ext cx="774448" cy="641945"/>
          </a:xfrm>
          <a:prstGeom prst="rect">
            <a:avLst/>
          </a:prstGeom>
          <a:noFill/>
        </p:spPr>
      </p:pic>
      <p:pic>
        <p:nvPicPr>
          <p:cNvPr id="32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11760" y="1844824"/>
            <a:ext cx="774448" cy="641945"/>
          </a:xfrm>
          <a:prstGeom prst="rect">
            <a:avLst/>
          </a:prstGeom>
          <a:noFill/>
        </p:spPr>
      </p:pic>
      <p:pic>
        <p:nvPicPr>
          <p:cNvPr id="33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63688" y="3284984"/>
            <a:ext cx="774448" cy="641945"/>
          </a:xfrm>
          <a:prstGeom prst="rect">
            <a:avLst/>
          </a:prstGeom>
          <a:noFill/>
        </p:spPr>
      </p:pic>
      <p:pic>
        <p:nvPicPr>
          <p:cNvPr id="34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9552" y="2348880"/>
            <a:ext cx="774448" cy="641945"/>
          </a:xfrm>
          <a:prstGeom prst="rect">
            <a:avLst/>
          </a:prstGeom>
          <a:noFill/>
        </p:spPr>
      </p:pic>
      <p:pic>
        <p:nvPicPr>
          <p:cNvPr id="35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87624" y="1124744"/>
            <a:ext cx="774448" cy="64194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2770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548680"/>
            <a:ext cx="860425" cy="1665287"/>
          </a:xfrm>
          <a:prstGeom prst="rect">
            <a:avLst/>
          </a:prstGeom>
          <a:noFill/>
        </p:spPr>
      </p:pic>
      <p:pic>
        <p:nvPicPr>
          <p:cNvPr id="32771" name="Picture 3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3789040"/>
            <a:ext cx="1025525" cy="2855912"/>
          </a:xfrm>
          <a:prstGeom prst="rect">
            <a:avLst/>
          </a:prstGeom>
          <a:noFill/>
        </p:spPr>
      </p:pic>
      <p:pic>
        <p:nvPicPr>
          <p:cNvPr id="32772" name="Picture 4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4077072"/>
            <a:ext cx="1098550" cy="1995488"/>
          </a:xfrm>
          <a:prstGeom prst="rect">
            <a:avLst/>
          </a:prstGeom>
          <a:noFill/>
        </p:spPr>
      </p:pic>
      <p:pic>
        <p:nvPicPr>
          <p:cNvPr id="32773" name="Picture 5" descr="D:\milou\website\kleuters\thema's\Mensen\Familie\kringactiviteiten\digibord\plaatjes\nee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692696"/>
            <a:ext cx="1416050" cy="1836738"/>
          </a:xfrm>
          <a:prstGeom prst="rect">
            <a:avLst/>
          </a:prstGeom>
          <a:noFill/>
        </p:spPr>
      </p:pic>
      <p:pic>
        <p:nvPicPr>
          <p:cNvPr id="32774" name="Picture 6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5656" y="3933056"/>
            <a:ext cx="936749" cy="2713270"/>
          </a:xfrm>
          <a:prstGeom prst="rect">
            <a:avLst/>
          </a:prstGeom>
          <a:noFill/>
        </p:spPr>
      </p:pic>
      <p:pic>
        <p:nvPicPr>
          <p:cNvPr id="32775" name="Picture 7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260648"/>
            <a:ext cx="1027893" cy="209185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1803" y="4941168"/>
              <a:ext cx="506548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5251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61238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970927" y="4941168"/>
              <a:ext cx="812661" cy="1080119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4098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4851" y="1916832"/>
            <a:ext cx="532550" cy="1478831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2348880"/>
            <a:ext cx="532550" cy="1478831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5976" y="1124744"/>
            <a:ext cx="532550" cy="147883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1560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6146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1268760"/>
            <a:ext cx="573162" cy="820855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15816" y="3356992"/>
            <a:ext cx="573162" cy="820855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91880" y="2348880"/>
            <a:ext cx="573162" cy="820855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1124744"/>
            <a:ext cx="573162" cy="820855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99992" y="1988840"/>
            <a:ext cx="573162" cy="820855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5976" y="3356992"/>
            <a:ext cx="573162" cy="820855"/>
          </a:xfrm>
          <a:prstGeom prst="rect">
            <a:avLst/>
          </a:prstGeom>
          <a:noFill/>
        </p:spPr>
      </p:pic>
      <p:pic>
        <p:nvPicPr>
          <p:cNvPr id="29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2780928"/>
            <a:ext cx="573162" cy="820855"/>
          </a:xfrm>
          <a:prstGeom prst="rect">
            <a:avLst/>
          </a:prstGeom>
          <a:noFill/>
        </p:spPr>
      </p:pic>
      <p:pic>
        <p:nvPicPr>
          <p:cNvPr id="30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36096" y="1196752"/>
            <a:ext cx="573162" cy="82085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03019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399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41168"/>
              <a:ext cx="74446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9218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1840" y="2348880"/>
            <a:ext cx="388781" cy="1214512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1920" y="1052736"/>
            <a:ext cx="388781" cy="1214512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984" y="2636912"/>
            <a:ext cx="388781" cy="1214512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1268760"/>
            <a:ext cx="388781" cy="12145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24527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91381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1997" y="4941168"/>
              <a:ext cx="74117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7170" name="Picture 2" descr="D:\milou\website\kleuters\thema's\Mensen\Familie\kringactiviteiten\digibord\plaatjes\nee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1840" y="1268760"/>
            <a:ext cx="729424" cy="946125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nee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2924944"/>
            <a:ext cx="729424" cy="946125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nee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1960" y="2132856"/>
            <a:ext cx="729424" cy="946125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nee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64088" y="2996952"/>
            <a:ext cx="729424" cy="946125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nee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20072" y="1340768"/>
            <a:ext cx="729424" cy="9461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5013972"/>
              <a:ext cx="703019" cy="93439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3074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1196752"/>
            <a:ext cx="384272" cy="1272977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1960" y="1628800"/>
            <a:ext cx="384272" cy="1272977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2852936"/>
            <a:ext cx="384272" cy="1272977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2780928"/>
            <a:ext cx="384272" cy="1272977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1196752"/>
            <a:ext cx="384272" cy="127297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7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39752" y="4969458"/>
              <a:ext cx="812572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51454"/>
              <a:ext cx="730286" cy="1059428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57728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8194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87725" y="2924943"/>
            <a:ext cx="579990" cy="1180331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1920" y="1412776"/>
            <a:ext cx="579990" cy="1180331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2780928"/>
            <a:ext cx="579990" cy="1180331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36096" y="1124744"/>
            <a:ext cx="579990" cy="118033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197</Words>
  <Application>Microsoft Office PowerPoint</Application>
  <PresentationFormat>Diavoorstelling (4:3)</PresentationFormat>
  <Paragraphs>68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49</cp:revision>
  <dcterms:created xsi:type="dcterms:W3CDTF">2016-05-02T06:25:55Z</dcterms:created>
  <dcterms:modified xsi:type="dcterms:W3CDTF">2016-09-11T13:00:27Z</dcterms:modified>
</cp:coreProperties>
</file>