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1" r:id="rId4"/>
    <p:sldId id="257" r:id="rId5"/>
    <p:sldId id="291" r:id="rId6"/>
    <p:sldId id="292" r:id="rId7"/>
    <p:sldId id="298" r:id="rId8"/>
    <p:sldId id="294" r:id="rId9"/>
    <p:sldId id="296" r:id="rId10"/>
    <p:sldId id="293" r:id="rId11"/>
    <p:sldId id="297" r:id="rId12"/>
    <p:sldId id="302" r:id="rId13"/>
    <p:sldId id="295" r:id="rId14"/>
    <p:sldId id="299" r:id="rId15"/>
    <p:sldId id="300" r:id="rId16"/>
    <p:sldId id="301" r:id="rId17"/>
    <p:sldId id="318" r:id="rId18"/>
    <p:sldId id="303" r:id="rId19"/>
    <p:sldId id="304" r:id="rId20"/>
    <p:sldId id="305" r:id="rId21"/>
    <p:sldId id="306" r:id="rId22"/>
    <p:sldId id="307" r:id="rId23"/>
    <p:sldId id="308" r:id="rId24"/>
    <p:sldId id="311" r:id="rId25"/>
    <p:sldId id="313" r:id="rId26"/>
    <p:sldId id="317" r:id="rId27"/>
    <p:sldId id="309" r:id="rId28"/>
    <p:sldId id="315" r:id="rId29"/>
    <p:sldId id="312" r:id="rId30"/>
    <p:sldId id="310" r:id="rId31"/>
    <p:sldId id="314" r:id="rId32"/>
    <p:sldId id="316" r:id="rId33"/>
    <p:sldId id="290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bT+R6QhaCjvdjBpbgGMCg==" hashData="80NpbLVsZgkgEU4VhBYAC3QZjH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6" autoAdjust="0"/>
    <p:restoredTop sz="94660"/>
  </p:normalViewPr>
  <p:slideViewPr>
    <p:cSldViewPr>
      <p:cViewPr varScale="1">
        <p:scale>
          <a:sx n="108" d="100"/>
          <a:sy n="108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30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4.png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35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1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1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6.png"/><Relationship Id="rId10" Type="http://schemas.openxmlformats.org/officeDocument/2006/relationships/image" Target="../media/image47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2.png"/><Relationship Id="rId10" Type="http://schemas.openxmlformats.org/officeDocument/2006/relationships/image" Target="../media/image49.png"/><Relationship Id="rId4" Type="http://schemas.openxmlformats.org/officeDocument/2006/relationships/image" Target="../media/image15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43.png"/><Relationship Id="rId4" Type="http://schemas.openxmlformats.org/officeDocument/2006/relationships/image" Target="../media/image41.png"/><Relationship Id="rId9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3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17.png"/><Relationship Id="rId10" Type="http://schemas.openxmlformats.org/officeDocument/2006/relationships/image" Target="../media/image50.png"/><Relationship Id="rId4" Type="http://schemas.openxmlformats.org/officeDocument/2006/relationships/image" Target="../media/image11.png"/><Relationship Id="rId9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1.png"/><Relationship Id="rId10" Type="http://schemas.openxmlformats.org/officeDocument/2006/relationships/image" Target="../media/image52.png"/><Relationship Id="rId4" Type="http://schemas.openxmlformats.org/officeDocument/2006/relationships/image" Target="../media/image27.png"/><Relationship Id="rId9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53.png"/><Relationship Id="rId9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audio" Target="../media/audio1.wav"/><Relationship Id="rId7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48.png"/><Relationship Id="rId10" Type="http://schemas.openxmlformats.org/officeDocument/2006/relationships/image" Target="../media/image55.png"/><Relationship Id="rId4" Type="http://schemas.openxmlformats.org/officeDocument/2006/relationships/image" Target="../media/image30.png"/><Relationship Id="rId9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56.png"/><Relationship Id="rId10" Type="http://schemas.openxmlformats.org/officeDocument/2006/relationships/image" Target="../media/image34.png"/><Relationship Id="rId4" Type="http://schemas.openxmlformats.org/officeDocument/2006/relationships/image" Target="../media/image32.png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24.png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41.png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2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48.png"/><Relationship Id="rId10" Type="http://schemas.openxmlformats.org/officeDocument/2006/relationships/image" Target="../media/image32.png"/><Relationship Id="rId4" Type="http://schemas.openxmlformats.org/officeDocument/2006/relationships/image" Target="../media/image58.png"/><Relationship Id="rId9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audio" Target="../media/audio2.wav"/><Relationship Id="rId7" Type="http://schemas.openxmlformats.org/officeDocument/2006/relationships/image" Target="../media/image4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1.png"/><Relationship Id="rId10" Type="http://schemas.openxmlformats.org/officeDocument/2006/relationships/image" Target="../media/image42.png"/><Relationship Id="rId4" Type="http://schemas.openxmlformats.org/officeDocument/2006/relationships/image" Target="../media/image17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3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15.png"/><Relationship Id="rId10" Type="http://schemas.openxmlformats.org/officeDocument/2006/relationships/image" Target="../media/image25.png"/><Relationship Id="rId4" Type="http://schemas.openxmlformats.org/officeDocument/2006/relationships/image" Target="../media/image39.png"/><Relationship Id="rId9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22.png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.wav"/><Relationship Id="rId7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51.png"/><Relationship Id="rId10" Type="http://schemas.openxmlformats.org/officeDocument/2006/relationships/image" Target="../media/image52.png"/><Relationship Id="rId4" Type="http://schemas.openxmlformats.org/officeDocument/2006/relationships/image" Target="../media/image48.png"/><Relationship Id="rId9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2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2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</a:t>
            </a:r>
            <a:r>
              <a:rPr lang="nl-NL" sz="3600" dirty="0" smtClean="0">
                <a:latin typeface="Comic Sans MS" pitchFamily="66" charset="0"/>
              </a:rPr>
              <a:t>schaduwen familie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1844824"/>
            <a:ext cx="1152128" cy="3187554"/>
          </a:xfrm>
          <a:prstGeom prst="rect">
            <a:avLst/>
          </a:prstGeom>
          <a:noFill/>
        </p:spPr>
      </p:pic>
      <p:pic>
        <p:nvPicPr>
          <p:cNvPr id="2" name="Picture 2" descr="D:\milou\website\kleuters\thema's\Mensen\Familie\kringactiviteiten\digibord\plaatjes\schaduw\moed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1916832"/>
            <a:ext cx="1160716" cy="32113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8081" y="4509120"/>
              <a:ext cx="54438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72504" y="4465162"/>
              <a:ext cx="4549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8580" y="4509120"/>
              <a:ext cx="405703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980728"/>
            <a:ext cx="989012" cy="2746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8880" y="4509120"/>
              <a:ext cx="54606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4761" y="4539168"/>
              <a:ext cx="1132406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90022" y="4509120"/>
              <a:ext cx="742819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266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8" y="980728"/>
            <a:ext cx="1379947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9767" y="4509120"/>
              <a:ext cx="78100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00100" y="4465162"/>
              <a:ext cx="79978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0561" y="4509120"/>
              <a:ext cx="521742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6386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936" y="1259656"/>
            <a:ext cx="1120862" cy="21693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713467"/>
              <a:ext cx="1296144" cy="110347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52565"/>
              <a:ext cx="1512168" cy="125332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78670" y="4509120"/>
              <a:ext cx="1165524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921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412776"/>
            <a:ext cx="2032000" cy="16843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8857" y="4509120"/>
              <a:ext cx="54282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4994" y="4465162"/>
              <a:ext cx="86999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3075" y="4509120"/>
              <a:ext cx="456713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3314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936" y="908720"/>
            <a:ext cx="1025525" cy="28559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9720" y="4509120"/>
              <a:ext cx="54438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83426" y="4539168"/>
              <a:ext cx="1035076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0148" y="4509120"/>
              <a:ext cx="422568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4338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1960" y="980728"/>
            <a:ext cx="758310" cy="27136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2590" y="4509120"/>
              <a:ext cx="1155364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5878" y="4465162"/>
              <a:ext cx="89622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9242" y="4509120"/>
              <a:ext cx="544380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5362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911" y="1052736"/>
            <a:ext cx="1427099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221088"/>
            <a:ext cx="1416050" cy="1836738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933056"/>
            <a:ext cx="1836737" cy="2630487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04664"/>
            <a:ext cx="720725" cy="208756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3" y="116632"/>
            <a:ext cx="922096" cy="2567881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188640"/>
            <a:ext cx="2213261" cy="24037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7095" y="4495919"/>
              <a:ext cx="1165450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4615" y="4465162"/>
              <a:ext cx="149874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06420" y="4581128"/>
              <a:ext cx="1110023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0602" y="2218992"/>
              <a:ext cx="1573846" cy="1339895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280408"/>
              <a:ext cx="1440160" cy="1271313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268760"/>
            <a:ext cx="2409590" cy="21271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4086" y="4509120"/>
              <a:ext cx="54438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79540" y="4465162"/>
              <a:ext cx="8409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1403" y="4581128"/>
              <a:ext cx="520057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71169" y="2204864"/>
              <a:ext cx="472052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6605" y="2115098"/>
              <a:ext cx="462077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843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052736"/>
            <a:ext cx="952500" cy="26352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4228" y="4509120"/>
              <a:ext cx="1155364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682599"/>
              <a:ext cx="1442104" cy="119525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42926"/>
              <a:ext cx="1461860" cy="124455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1412776"/>
            <a:ext cx="2115112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96083" y="4509119"/>
              <a:ext cx="848377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95463" y="4465162"/>
              <a:ext cx="1137049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0919" y="4509120"/>
              <a:ext cx="1221025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30602" y="2218992"/>
              <a:ext cx="1573846" cy="1339895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90111" y="2115098"/>
              <a:ext cx="827073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458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052736"/>
            <a:ext cx="1836738" cy="26304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0376" y="4509119"/>
              <a:ext cx="1119791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59459" y="4465162"/>
              <a:ext cx="1137049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40086" y="4509120"/>
              <a:ext cx="442691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46115" y="2132856"/>
              <a:ext cx="74281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2567" y="2115098"/>
              <a:ext cx="842161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482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196752"/>
            <a:ext cx="1701800" cy="23431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17420" y="4509120"/>
              <a:ext cx="405703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1759" y="4465162"/>
              <a:ext cx="584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19399" y="4509120"/>
              <a:ext cx="484065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89168" y="2132856"/>
              <a:ext cx="456713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7411" y="2115098"/>
              <a:ext cx="55247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1506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3" y="908720"/>
            <a:ext cx="869478" cy="28803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85168" y="4495919"/>
              <a:ext cx="749303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2517" y="4465162"/>
              <a:ext cx="118294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1259" y="4581128"/>
              <a:ext cx="1100346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0602" y="2236716"/>
              <a:ext cx="1573846" cy="130444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303024"/>
              <a:ext cx="1440160" cy="122608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484784"/>
            <a:ext cx="2030974" cy="17285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04928" y="4509119"/>
              <a:ext cx="430686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2115" y="4465162"/>
              <a:ext cx="49173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72336" y="4509120"/>
              <a:ext cx="778191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45335" y="2132856"/>
              <a:ext cx="54438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98414" y="2115098"/>
              <a:ext cx="410467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5602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1052736"/>
            <a:ext cx="738187" cy="264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4406" y="4495919"/>
              <a:ext cx="550827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45580" y="4465162"/>
              <a:ext cx="4368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1681" y="4450339"/>
              <a:ext cx="576064" cy="160018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39843" y="2132856"/>
              <a:ext cx="1155364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10191" y="2115098"/>
              <a:ext cx="786914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1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40126" y="980728"/>
            <a:ext cx="1379946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68381"/>
              <a:ext cx="1440160" cy="119364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35536"/>
              <a:ext cx="1512168" cy="128738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2090" y="4509120"/>
              <a:ext cx="1098684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39843" y="2132856"/>
              <a:ext cx="1155364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9477" y="2115098"/>
              <a:ext cx="1408342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1747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196752"/>
            <a:ext cx="1760757" cy="2304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27919" y="4509120"/>
              <a:ext cx="456713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51882" y="4465162"/>
              <a:ext cx="896220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0925" y="4581128"/>
              <a:ext cx="461014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41658" y="2204864"/>
              <a:ext cx="731073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03709" y="2115098"/>
              <a:ext cx="52786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3554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80729"/>
            <a:ext cx="898978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908720"/>
            <a:ext cx="773146" cy="2880320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87528" y="4509119"/>
              <a:ext cx="465487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45580" y="4465162"/>
              <a:ext cx="4368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88139" y="4509120"/>
              <a:ext cx="546586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45335" y="2132856"/>
              <a:ext cx="54438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24183" y="2115098"/>
              <a:ext cx="558930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92241" y="4509120"/>
              <a:ext cx="105606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1759" y="4465162"/>
              <a:ext cx="584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83750" y="4509120"/>
              <a:ext cx="1155364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01332" y="2132856"/>
              <a:ext cx="832386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9713" y="2115098"/>
              <a:ext cx="52786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6626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64981" y="1052736"/>
            <a:ext cx="1427099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4274" y="4509120"/>
              <a:ext cx="1391995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643572"/>
              <a:ext cx="1440160" cy="127131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2090" y="4509120"/>
              <a:ext cx="1098684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098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09326" y="1052736"/>
            <a:ext cx="2386810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908720"/>
            <a:ext cx="1025525" cy="2855912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42852" y="4509119"/>
              <a:ext cx="554839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1759" y="4465162"/>
              <a:ext cx="584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40086" y="4509120"/>
              <a:ext cx="442691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14673" y="2132856"/>
              <a:ext cx="405703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36629" y="2115098"/>
              <a:ext cx="534038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5771" y="4509120"/>
              <a:ext cx="78100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2538" y="4465162"/>
              <a:ext cx="125490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76656" y="4581128"/>
              <a:ext cx="769551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10171" y="2204864"/>
              <a:ext cx="994047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3412" y="2115098"/>
              <a:ext cx="106846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867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908720"/>
            <a:ext cx="1512168" cy="28313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7528" y="4509119"/>
              <a:ext cx="465487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5755" y="4465162"/>
              <a:ext cx="584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38179" y="4509120"/>
              <a:ext cx="846506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45335" y="2132856"/>
              <a:ext cx="54438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58773" y="2115098"/>
              <a:ext cx="48974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75856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22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07976"/>
            <a:ext cx="869703" cy="28810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221088"/>
            <a:ext cx="1416050" cy="1836738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933056"/>
            <a:ext cx="1836737" cy="2630487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04664"/>
            <a:ext cx="720725" cy="208756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3" y="116632"/>
            <a:ext cx="922096" cy="2567881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188640"/>
            <a:ext cx="2213261" cy="24037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91915" y="4509120"/>
              <a:ext cx="456713" cy="1512168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03394" y="4465162"/>
              <a:ext cx="521187" cy="1628134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9242" y="4509120"/>
              <a:ext cx="544380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4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82019" y="908719"/>
            <a:ext cx="922029" cy="28803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4" y="4667025"/>
              <a:ext cx="1443432" cy="119635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83426" y="4539168"/>
              <a:ext cx="1035076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78670" y="4509120"/>
              <a:ext cx="1165524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122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3447" y="1196752"/>
            <a:ext cx="1804657" cy="23407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957705"/>
            <a:ext cx="1512168" cy="2831335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2241" y="4509120"/>
              <a:ext cx="105606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28990" y="4465162"/>
              <a:ext cx="86999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0927" y="4509120"/>
              <a:ext cx="781009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561183"/>
              <a:ext cx="1296144" cy="140804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2004" y="4465162"/>
              <a:ext cx="124396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78670" y="4509120"/>
              <a:ext cx="1165524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1196752"/>
            <a:ext cx="1656184" cy="21674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1039" y="4509120"/>
              <a:ext cx="52174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34942" y="4539168"/>
              <a:ext cx="532043" cy="148212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8580" y="4509120"/>
              <a:ext cx="405703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8194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20602" y="908721"/>
            <a:ext cx="792475" cy="29523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59400" y="4509120"/>
              <a:ext cx="52174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79540" y="4465162"/>
              <a:ext cx="8409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3075" y="4509120"/>
              <a:ext cx="456713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42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1268760"/>
            <a:ext cx="720725" cy="20875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227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20</cp:revision>
  <dcterms:created xsi:type="dcterms:W3CDTF">2016-05-02T13:46:17Z</dcterms:created>
  <dcterms:modified xsi:type="dcterms:W3CDTF">2016-09-11T12:37:22Z</dcterms:modified>
</cp:coreProperties>
</file>