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0" r:id="rId3"/>
    <p:sldId id="261" r:id="rId4"/>
    <p:sldId id="257" r:id="rId5"/>
    <p:sldId id="291" r:id="rId6"/>
    <p:sldId id="292" r:id="rId7"/>
    <p:sldId id="298" r:id="rId8"/>
    <p:sldId id="294" r:id="rId9"/>
    <p:sldId id="296" r:id="rId10"/>
    <p:sldId id="293" r:id="rId11"/>
    <p:sldId id="297" r:id="rId12"/>
    <p:sldId id="302" r:id="rId13"/>
    <p:sldId id="295" r:id="rId14"/>
    <p:sldId id="299" r:id="rId15"/>
    <p:sldId id="300" r:id="rId16"/>
    <p:sldId id="301" r:id="rId17"/>
    <p:sldId id="318" r:id="rId18"/>
    <p:sldId id="303" r:id="rId19"/>
    <p:sldId id="304" r:id="rId20"/>
    <p:sldId id="305" r:id="rId21"/>
    <p:sldId id="306" r:id="rId22"/>
    <p:sldId id="307" r:id="rId23"/>
    <p:sldId id="308" r:id="rId24"/>
    <p:sldId id="311" r:id="rId25"/>
    <p:sldId id="313" r:id="rId26"/>
    <p:sldId id="317" r:id="rId27"/>
    <p:sldId id="309" r:id="rId28"/>
    <p:sldId id="315" r:id="rId29"/>
    <p:sldId id="312" r:id="rId30"/>
    <p:sldId id="310" r:id="rId31"/>
    <p:sldId id="314" r:id="rId32"/>
    <p:sldId id="316" r:id="rId33"/>
    <p:sldId id="290" r:id="rId3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bT+R6QhaCjvdjBpbgGMCg==" hashData="80NpbLVsZgkgEU4VhBYAC3QZjH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6" autoAdjust="0"/>
    <p:restoredTop sz="94660"/>
  </p:normalViewPr>
  <p:slideViewPr>
    <p:cSldViewPr>
      <p:cViewPr varScale="1">
        <p:scale>
          <a:sx n="108" d="100"/>
          <a:sy n="108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11-9-2016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30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4.png"/><Relationship Id="rId4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35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1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41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2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2.wav"/><Relationship Id="rId7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46.png"/><Relationship Id="rId10" Type="http://schemas.openxmlformats.org/officeDocument/2006/relationships/image" Target="../media/image47.png"/><Relationship Id="rId4" Type="http://schemas.openxmlformats.org/officeDocument/2006/relationships/image" Target="../media/image4.png"/><Relationship Id="rId9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audio" Target="../media/audio2.wav"/><Relationship Id="rId7" Type="http://schemas.openxmlformats.org/officeDocument/2006/relationships/image" Target="../media/image2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22.png"/><Relationship Id="rId10" Type="http://schemas.openxmlformats.org/officeDocument/2006/relationships/image" Target="../media/image49.png"/><Relationship Id="rId4" Type="http://schemas.openxmlformats.org/officeDocument/2006/relationships/image" Target="../media/image15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43.png"/><Relationship Id="rId4" Type="http://schemas.openxmlformats.org/officeDocument/2006/relationships/image" Target="../media/image41.png"/><Relationship Id="rId9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audio" Target="../media/audio1.wav"/><Relationship Id="rId7" Type="http://schemas.openxmlformats.org/officeDocument/2006/relationships/image" Target="../media/image33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17.png"/><Relationship Id="rId10" Type="http://schemas.openxmlformats.org/officeDocument/2006/relationships/image" Target="../media/image50.png"/><Relationship Id="rId4" Type="http://schemas.openxmlformats.org/officeDocument/2006/relationships/image" Target="../media/image11.png"/><Relationship Id="rId9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audio" Target="../media/audio2.wav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51.png"/><Relationship Id="rId10" Type="http://schemas.openxmlformats.org/officeDocument/2006/relationships/image" Target="../media/image52.png"/><Relationship Id="rId4" Type="http://schemas.openxmlformats.org/officeDocument/2006/relationships/image" Target="../media/image27.png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10" Type="http://schemas.openxmlformats.org/officeDocument/2006/relationships/image" Target="../media/image8.png"/><Relationship Id="rId4" Type="http://schemas.openxmlformats.org/officeDocument/2006/relationships/image" Target="../media/image53.png"/><Relationship Id="rId9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audio" Target="../media/audio1.wav"/><Relationship Id="rId7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48.png"/><Relationship Id="rId10" Type="http://schemas.openxmlformats.org/officeDocument/2006/relationships/image" Target="../media/image55.png"/><Relationship Id="rId4" Type="http://schemas.openxmlformats.org/officeDocument/2006/relationships/image" Target="../media/image30.png"/><Relationship Id="rId9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56.png"/><Relationship Id="rId10" Type="http://schemas.openxmlformats.org/officeDocument/2006/relationships/image" Target="../media/image34.png"/><Relationship Id="rId4" Type="http://schemas.openxmlformats.org/officeDocument/2006/relationships/image" Target="../media/image32.png"/><Relationship Id="rId9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10" Type="http://schemas.openxmlformats.org/officeDocument/2006/relationships/image" Target="../media/image24.png"/><Relationship Id="rId4" Type="http://schemas.openxmlformats.org/officeDocument/2006/relationships/image" Target="../media/image5.png"/><Relationship Id="rId9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audio" Target="../media/audio2.wav"/><Relationship Id="rId7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1.png"/><Relationship Id="rId10" Type="http://schemas.openxmlformats.org/officeDocument/2006/relationships/image" Target="../media/image16.png"/><Relationship Id="rId4" Type="http://schemas.openxmlformats.org/officeDocument/2006/relationships/image" Target="../media/image13.png"/><Relationship Id="rId9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2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48.png"/><Relationship Id="rId10" Type="http://schemas.openxmlformats.org/officeDocument/2006/relationships/image" Target="../media/image32.png"/><Relationship Id="rId4" Type="http://schemas.openxmlformats.org/officeDocument/2006/relationships/image" Target="../media/image58.png"/><Relationship Id="rId9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audio" Target="../media/audio2.wav"/><Relationship Id="rId7" Type="http://schemas.openxmlformats.org/officeDocument/2006/relationships/image" Target="../media/image4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51.png"/><Relationship Id="rId10" Type="http://schemas.openxmlformats.org/officeDocument/2006/relationships/image" Target="../media/image42.png"/><Relationship Id="rId4" Type="http://schemas.openxmlformats.org/officeDocument/2006/relationships/image" Target="../media/image17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3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15.png"/><Relationship Id="rId10" Type="http://schemas.openxmlformats.org/officeDocument/2006/relationships/image" Target="../media/image25.png"/><Relationship Id="rId4" Type="http://schemas.openxmlformats.org/officeDocument/2006/relationships/image" Target="../media/image39.png"/><Relationship Id="rId9" Type="http://schemas.openxmlformats.org/officeDocument/2006/relationships/image" Target="../media/image2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audio" Target="../media/audio2.wav"/><Relationship Id="rId7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image" Target="../media/image20.png"/><Relationship Id="rId4" Type="http://schemas.openxmlformats.org/officeDocument/2006/relationships/image" Target="../media/image22.png"/><Relationship Id="rId9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audio" Target="../media/audio1.wav"/><Relationship Id="rId7" Type="http://schemas.openxmlformats.org/officeDocument/2006/relationships/image" Target="../media/image1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51.png"/><Relationship Id="rId10" Type="http://schemas.openxmlformats.org/officeDocument/2006/relationships/image" Target="../media/image52.png"/><Relationship Id="rId4" Type="http://schemas.openxmlformats.org/officeDocument/2006/relationships/image" Target="../media/image48.png"/><Relationship Id="rId9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audio" Target="../media/audio1.wav"/><Relationship Id="rId7" Type="http://schemas.openxmlformats.org/officeDocument/2006/relationships/image" Target="../media/image22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22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411760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</a:t>
            </a:r>
            <a:r>
              <a:rPr lang="nl-NL" sz="3600" dirty="0" smtClean="0">
                <a:latin typeface="Comic Sans MS" pitchFamily="66" charset="0"/>
              </a:rPr>
              <a:t>schaduwen familie</a:t>
            </a:r>
            <a:endParaRPr lang="nl-NL" sz="3600" dirty="0">
              <a:latin typeface="Comic Sans MS" pitchFamily="66" charset="0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95536" y="4005064"/>
            <a:ext cx="1800200" cy="2016224"/>
            <a:chOff x="395536" y="4005064"/>
            <a:chExt cx="1800200" cy="2016224"/>
          </a:xfrm>
          <a:solidFill>
            <a:schemeClr val="bg1"/>
          </a:solidFill>
        </p:grpSpPr>
        <p:sp>
          <p:nvSpPr>
            <p:cNvPr id="8" name="Afgeronde rechthoek 7">
              <a:hlinkClick r:id="rId2" action="ppaction://hlinksldjump"/>
            </p:cNvPr>
            <p:cNvSpPr/>
            <p:nvPr/>
          </p:nvSpPr>
          <p:spPr>
            <a:xfrm>
              <a:off x="395536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9" name="Afbeelding 8" descr="papegaai.png">
              <a:hlinkClick r:id="rId2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1005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grpSp>
        <p:nvGrpSpPr>
          <p:cNvPr id="10" name="Groep 9"/>
          <p:cNvGrpSpPr/>
          <p:nvPr/>
        </p:nvGrpSpPr>
        <p:grpSpPr>
          <a:xfrm>
            <a:off x="6948264" y="4005064"/>
            <a:ext cx="1800200" cy="2016224"/>
            <a:chOff x="6948264" y="4005064"/>
            <a:chExt cx="1800200" cy="2016224"/>
          </a:xfrm>
          <a:solidFill>
            <a:schemeClr val="bg1"/>
          </a:solidFill>
        </p:grpSpPr>
        <p:sp>
          <p:nvSpPr>
            <p:cNvPr id="11" name="Afgeronde rechthoek 10">
              <a:hlinkClick r:id="rId4" action="ppaction://hlinksldjump"/>
            </p:cNvPr>
            <p:cNvSpPr/>
            <p:nvPr/>
          </p:nvSpPr>
          <p:spPr>
            <a:xfrm>
              <a:off x="6948264" y="4005064"/>
              <a:ext cx="1800200" cy="2016224"/>
            </a:xfrm>
            <a:prstGeom prst="roundRect">
              <a:avLst/>
            </a:prstGeom>
            <a:grpFill/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12" name="Tekstvak 11">
              <a:hlinkClick r:id="rId4" action="ppaction://hlinksldjump"/>
            </p:cNvPr>
            <p:cNvSpPr txBox="1"/>
            <p:nvPr/>
          </p:nvSpPr>
          <p:spPr>
            <a:xfrm>
              <a:off x="7308304" y="5445224"/>
              <a:ext cx="115212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dirty="0" smtClean="0">
                  <a:latin typeface="Comic Sans MS" pitchFamily="66" charset="0"/>
                </a:rPr>
                <a:t>moeilijk</a:t>
              </a:r>
              <a:endParaRPr lang="nl-NL" dirty="0">
                <a:latin typeface="Comic Sans MS" pitchFamily="66" charset="0"/>
              </a:endParaRPr>
            </a:p>
          </p:txBody>
        </p:sp>
        <p:pic>
          <p:nvPicPr>
            <p:cNvPr id="13" name="Afbeelding 12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950813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4" name="Afbeelding 13" descr="papegaai.png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302741" y="4437112"/>
              <a:ext cx="401337" cy="777058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16" name="Tekstvak 15">
            <a:hlinkClick r:id="rId2" action="ppaction://hlinksldjump"/>
          </p:cNvPr>
          <p:cNvSpPr txBox="1"/>
          <p:nvPr/>
        </p:nvSpPr>
        <p:spPr>
          <a:xfrm>
            <a:off x="611560" y="53732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makkelijk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8" name="Afgeronde rechthoek 17"/>
          <p:cNvSpPr/>
          <p:nvPr/>
        </p:nvSpPr>
        <p:spPr>
          <a:xfrm>
            <a:off x="4716016" y="1340768"/>
            <a:ext cx="2016224" cy="4176464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026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43808" y="1844824"/>
            <a:ext cx="1152128" cy="3187554"/>
          </a:xfrm>
          <a:prstGeom prst="rect">
            <a:avLst/>
          </a:prstGeom>
          <a:noFill/>
        </p:spPr>
      </p:pic>
      <p:pic>
        <p:nvPicPr>
          <p:cNvPr id="2" name="Picture 2" descr="D:\milou\website\kleuters\thema's\Mensen\Familie\kringactiviteiten\digibord\plaatjes\schaduw\moede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1916832"/>
            <a:ext cx="1160716" cy="321131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48081" y="4509120"/>
              <a:ext cx="54438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72504" y="4465162"/>
              <a:ext cx="45497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8580" y="4509120"/>
              <a:ext cx="405703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D:\milou\website\kleuters\thema's\Mensen\Familie\kringactiviteiten\digibord\plaatjes\tante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67944" y="980728"/>
            <a:ext cx="989012" cy="27463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48880" y="4509120"/>
              <a:ext cx="54606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34761" y="4539168"/>
              <a:ext cx="1132406" cy="148212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90022" y="4509120"/>
              <a:ext cx="742819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1266" name="Picture 2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3928" y="980728"/>
            <a:ext cx="1379947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29767" y="4509120"/>
              <a:ext cx="78100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00100" y="4465162"/>
              <a:ext cx="79978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0561" y="4509120"/>
              <a:ext cx="521742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6386" name="Picture 2" descr="D:\milou\website\kleuters\thema's\Mensen\Familie\kringactiviteiten\digibord\plaatjes\baby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1259656"/>
            <a:ext cx="1120862" cy="21693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713467"/>
              <a:ext cx="1296144" cy="110347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52565"/>
              <a:ext cx="1512168" cy="125332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78670" y="4509120"/>
              <a:ext cx="1165524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9218" name="Picture 2" descr="D:\milou\website\kleuters\thema's\Mensen\Familie\kringactiviteiten\digibord\plaatjes\baby 3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63888" y="1412776"/>
            <a:ext cx="2032000" cy="168433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48857" y="4509120"/>
              <a:ext cx="54282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64994" y="4465162"/>
              <a:ext cx="86999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33075" y="4509120"/>
              <a:ext cx="456713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3314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908720"/>
            <a:ext cx="1025525" cy="28559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49720" y="4509120"/>
              <a:ext cx="54438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83426" y="4539168"/>
              <a:ext cx="1035076" cy="148212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0148" y="4509120"/>
              <a:ext cx="422568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4338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1960" y="980728"/>
            <a:ext cx="758310" cy="271360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2590" y="4509120"/>
              <a:ext cx="1155364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5878" y="4465162"/>
              <a:ext cx="896220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89242" y="4509120"/>
              <a:ext cx="544380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5362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1" y="1052736"/>
            <a:ext cx="1427099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21088"/>
            <a:ext cx="1416050" cy="1836738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933056"/>
            <a:ext cx="1836737" cy="2630487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04664"/>
            <a:ext cx="720725" cy="2087562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3" y="116632"/>
            <a:ext cx="922096" cy="2567881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188640"/>
            <a:ext cx="2213261" cy="24037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77095" y="4495919"/>
              <a:ext cx="1165450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14615" y="4465162"/>
              <a:ext cx="149874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06420" y="4581128"/>
              <a:ext cx="1110023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30602" y="2218992"/>
              <a:ext cx="1573846" cy="1339895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280408"/>
              <a:ext cx="1440160" cy="1271313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7410" name="Picture 2" descr="D:\milou\website\kleuters\thema's\Mensen\Familie\kringactiviteiten\digibord\plaatjes\famili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268760"/>
            <a:ext cx="2409590" cy="21271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4086" y="4509120"/>
              <a:ext cx="544380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79540" y="4465162"/>
              <a:ext cx="84090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01403" y="4581128"/>
              <a:ext cx="520057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71169" y="2204864"/>
              <a:ext cx="472052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36605" y="2115098"/>
              <a:ext cx="462077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8434" name="Picture 2" descr="D:\milou\website\kleuters\thema's\Mensen\Familie\kringactiviteiten\digibord\plaatjes\moe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067944" y="1052736"/>
            <a:ext cx="952500" cy="26352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4228" y="4509120"/>
              <a:ext cx="1155364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682599"/>
              <a:ext cx="1442104" cy="119525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30502" y="4642926"/>
              <a:ext cx="1461860" cy="124455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1880" y="1412776"/>
            <a:ext cx="2115112" cy="1800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96083" y="4509119"/>
              <a:ext cx="848377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95463" y="4465162"/>
              <a:ext cx="1137049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50919" y="4509120"/>
              <a:ext cx="1221025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030602" y="2218992"/>
              <a:ext cx="1573846" cy="1339895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90111" y="2115098"/>
              <a:ext cx="827073" cy="154780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458" name="Picture 2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052736"/>
            <a:ext cx="1836738" cy="26304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60376" y="4509119"/>
              <a:ext cx="1119791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59459" y="4465162"/>
              <a:ext cx="1137049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40086" y="4509120"/>
              <a:ext cx="442691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46115" y="2132856"/>
              <a:ext cx="742819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982567" y="2115098"/>
              <a:ext cx="842161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482" name="Picture 2" descr="D:\milou\website\kleuters\thema's\Mensen\Familie\kringactiviteiten\digibord\plaatjes\op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63888" y="1196752"/>
            <a:ext cx="1701800" cy="23431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17420" y="4509120"/>
              <a:ext cx="405703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71759" y="4465162"/>
              <a:ext cx="58445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19399" y="4509120"/>
              <a:ext cx="484065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89168" y="2132856"/>
              <a:ext cx="456713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27411" y="2115098"/>
              <a:ext cx="55247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1506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3" y="908720"/>
            <a:ext cx="869478" cy="288032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85168" y="4495919"/>
              <a:ext cx="749303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2517" y="4465162"/>
              <a:ext cx="1182941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11259" y="4581128"/>
              <a:ext cx="1100346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030602" y="2236716"/>
              <a:ext cx="1573846" cy="130444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3568" y="2303024"/>
              <a:ext cx="1440160" cy="1226082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2530" name="Picture 2" descr="D:\milou\website\kleuters\thema's\Mensen\Familie\kringactiviteiten\digibord\plaatjes\baby 2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1484784"/>
            <a:ext cx="2030974" cy="172858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04928" y="4509119"/>
              <a:ext cx="430686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82115" y="4465162"/>
              <a:ext cx="49173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72336" y="4509120"/>
              <a:ext cx="778191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45335" y="2132856"/>
              <a:ext cx="544380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98414" y="2115098"/>
              <a:ext cx="410467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5602" name="Picture 2" descr="D:\milou\website\kleuters\thema's\Mensen\Familie\kringactiviteiten\digibord\plaatjes\tant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3968" y="1052736"/>
            <a:ext cx="738187" cy="26416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4406" y="4495919"/>
              <a:ext cx="550827" cy="152536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45580" y="4465162"/>
              <a:ext cx="43681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1681" y="4450339"/>
              <a:ext cx="576064" cy="160018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39843" y="2132856"/>
              <a:ext cx="1155364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10191" y="2115098"/>
              <a:ext cx="786914" cy="160193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5576" y="1268760"/>
            <a:ext cx="1176778" cy="1070603"/>
          </a:xfrm>
          <a:prstGeom prst="rect">
            <a:avLst/>
          </a:prstGeom>
        </p:spPr>
      </p:pic>
      <p:sp>
        <p:nvSpPr>
          <p:cNvPr id="22" name="PIJL-RECHTS 21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Tekstvak 24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7651" name="Picture 3" descr="D:\milou\website\kleuters\thema's\Mensen\Familie\kringactiviteiten\digibord\plaatjes\ik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40126" y="980728"/>
            <a:ext cx="1379946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68381"/>
              <a:ext cx="1440160" cy="1193645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07904" y="4635536"/>
              <a:ext cx="1512168" cy="1287386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12090" y="4509120"/>
              <a:ext cx="1098684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39843" y="2132856"/>
              <a:ext cx="1155364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9477" y="2115098"/>
              <a:ext cx="1408342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1747" name="Picture 3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07904" y="1196752"/>
            <a:ext cx="1760757" cy="23042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27919" y="4509120"/>
              <a:ext cx="456713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51882" y="4465162"/>
              <a:ext cx="896220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30925" y="4581128"/>
              <a:ext cx="461014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41658" y="2204864"/>
              <a:ext cx="731073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03709" y="2115098"/>
              <a:ext cx="527869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3554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980729"/>
            <a:ext cx="898978" cy="280831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1" y="908720"/>
            <a:ext cx="773146" cy="2880320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87528" y="4509119"/>
              <a:ext cx="465487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45580" y="4465162"/>
              <a:ext cx="436816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88139" y="4509120"/>
              <a:ext cx="546586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545335" y="2132856"/>
              <a:ext cx="544380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24183" y="2115098"/>
              <a:ext cx="558930" cy="154780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92241" y="4509120"/>
              <a:ext cx="105606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71759" y="4465162"/>
              <a:ext cx="58445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83750" y="4509120"/>
              <a:ext cx="1155364" cy="1512168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01332" y="2132856"/>
              <a:ext cx="832386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39713" y="2115098"/>
              <a:ext cx="527869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36296" y="1268760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6626" name="Picture 2" descr="D:\milou\website\kleuters\thema's\Mensen\Familie\kringactiviteiten\digibord\plaatjes\zusje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864981" y="1052736"/>
            <a:ext cx="1427099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24274" y="4509120"/>
              <a:ext cx="1391995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79912" y="4643572"/>
              <a:ext cx="1440160" cy="127131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12090" y="4509120"/>
              <a:ext cx="1098684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098" name="Picture 2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09326" y="1052736"/>
            <a:ext cx="2386810" cy="25922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908720"/>
            <a:ext cx="1025525" cy="2855912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42852" y="4509119"/>
              <a:ext cx="554839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71759" y="4465162"/>
              <a:ext cx="58445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40086" y="4509120"/>
              <a:ext cx="442691" cy="158417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614673" y="2132856"/>
              <a:ext cx="405703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136629" y="2115098"/>
              <a:ext cx="534038" cy="1547808"/>
            </a:xfrm>
            <a:prstGeom prst="rect">
              <a:avLst/>
            </a:prstGeom>
          </p:spPr>
        </p:pic>
      </p:grpSp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665771" y="4509120"/>
              <a:ext cx="781009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2538" y="4465162"/>
              <a:ext cx="125490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76656" y="4581128"/>
              <a:ext cx="769551" cy="1440160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310171" y="2204864"/>
              <a:ext cx="994047" cy="1368152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3412" y="2115098"/>
              <a:ext cx="1068463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8674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79912" y="908720"/>
            <a:ext cx="1512168" cy="283133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87528" y="4509119"/>
              <a:ext cx="465487" cy="15412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135755" y="4465162"/>
              <a:ext cx="584458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38179" y="4509120"/>
              <a:ext cx="846506" cy="1584176"/>
            </a:xfrm>
            <a:prstGeom prst="rect">
              <a:avLst/>
            </a:prstGeom>
          </p:spPr>
        </p:pic>
      </p:grpSp>
      <p:grpSp>
        <p:nvGrpSpPr>
          <p:cNvPr id="7" name="Groep 27"/>
          <p:cNvGrpSpPr/>
          <p:nvPr/>
        </p:nvGrpSpPr>
        <p:grpSpPr>
          <a:xfrm>
            <a:off x="6876256" y="1916832"/>
            <a:ext cx="1872208" cy="1944216"/>
            <a:chOff x="6876256" y="1916832"/>
            <a:chExt cx="1872208" cy="1944216"/>
          </a:xfrm>
        </p:grpSpPr>
        <p:sp>
          <p:nvSpPr>
            <p:cNvPr id="17" name="Afgeronde rechthoek 16"/>
            <p:cNvSpPr/>
            <p:nvPr/>
          </p:nvSpPr>
          <p:spPr>
            <a:xfrm>
              <a:off x="6876256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3" name="Afbeelding 22" descr="schip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545335" y="2132856"/>
              <a:ext cx="544380" cy="1512168"/>
            </a:xfrm>
            <a:prstGeom prst="rect">
              <a:avLst/>
            </a:prstGeom>
          </p:spPr>
        </p:pic>
      </p:grpSp>
      <p:grpSp>
        <p:nvGrpSpPr>
          <p:cNvPr id="12" name="Groep 24"/>
          <p:cNvGrpSpPr/>
          <p:nvPr/>
        </p:nvGrpSpPr>
        <p:grpSpPr>
          <a:xfrm>
            <a:off x="467544" y="1916832"/>
            <a:ext cx="1872208" cy="1944216"/>
            <a:chOff x="467544" y="1916832"/>
            <a:chExt cx="1872208" cy="1944216"/>
          </a:xfrm>
        </p:grpSpPr>
        <p:sp>
          <p:nvSpPr>
            <p:cNvPr id="21" name="Afgeronde rechthoek 20"/>
            <p:cNvSpPr/>
            <p:nvPr/>
          </p:nvSpPr>
          <p:spPr>
            <a:xfrm>
              <a:off x="467544" y="1916832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24" name="Afbeelding 23" descr="zwaard 2.pn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158773" y="2115098"/>
              <a:ext cx="489749" cy="1529926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19558" y="3645024"/>
            <a:ext cx="1176778" cy="1070603"/>
          </a:xfrm>
          <a:prstGeom prst="rect">
            <a:avLst/>
          </a:prstGeom>
        </p:spPr>
      </p:pic>
      <p:sp>
        <p:nvSpPr>
          <p:cNvPr id="25" name="PIJL-RECHTS 24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3275856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22" name="Picture 2" descr="D:\milou\website\kleuters\thema's\Mensen\Familie\kringactiviteiten\digibord\plaatjes\vader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907976"/>
            <a:ext cx="869703" cy="288106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92D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92D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0070C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32770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221088"/>
            <a:ext cx="1416050" cy="1836738"/>
          </a:xfrm>
          <a:prstGeom prst="rect">
            <a:avLst/>
          </a:prstGeom>
          <a:noFill/>
        </p:spPr>
      </p:pic>
      <p:pic>
        <p:nvPicPr>
          <p:cNvPr id="32771" name="Picture 3" descr="D:\milou\website\kleuters\thema's\Mensen\Familie\kringactiviteiten\digibord\plaatjes\nich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933056"/>
            <a:ext cx="1836737" cy="2630487"/>
          </a:xfrm>
          <a:prstGeom prst="rect">
            <a:avLst/>
          </a:prstGeom>
          <a:noFill/>
        </p:spPr>
      </p:pic>
      <p:pic>
        <p:nvPicPr>
          <p:cNvPr id="32772" name="Picture 4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404664"/>
            <a:ext cx="720725" cy="2087562"/>
          </a:xfrm>
          <a:prstGeom prst="rect">
            <a:avLst/>
          </a:prstGeom>
          <a:noFill/>
        </p:spPr>
      </p:pic>
      <p:pic>
        <p:nvPicPr>
          <p:cNvPr id="32773" name="Picture 5" descr="D:\milou\website\kleuters\thema's\Mensen\Familie\kringactiviteiten\digibord\plaatjes\oom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3" y="116632"/>
            <a:ext cx="922096" cy="2567881"/>
          </a:xfrm>
          <a:prstGeom prst="rect">
            <a:avLst/>
          </a:prstGeom>
          <a:noFill/>
        </p:spPr>
      </p:pic>
      <p:pic>
        <p:nvPicPr>
          <p:cNvPr id="32774" name="Picture 6" descr="D:\milou\website\kleuters\thema's\Mensen\Familie\kringactiviteiten\digibord\plaatjes\gezin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188640"/>
            <a:ext cx="2213261" cy="240379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91915" y="4509120"/>
              <a:ext cx="456713" cy="1512168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03394" y="4465162"/>
              <a:ext cx="521187" cy="1628134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89242" y="4509120"/>
              <a:ext cx="544380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4" name="Picture 2" descr="D:\milou\website\kleuters\thema's\Mensen\Familie\kringactiviteiten\digibord\plaatjes\bro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82019" y="908719"/>
            <a:ext cx="922029" cy="288032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4" y="4667025"/>
              <a:ext cx="1443432" cy="1196357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83426" y="4539168"/>
              <a:ext cx="1035076" cy="148212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78670" y="4509120"/>
              <a:ext cx="1165524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122" name="Picture 2" descr="D:\milou\website\kleuters\thema's\Mensen\Familie\kringactiviteiten\digibord\plaatjes\neef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3447" y="1196752"/>
            <a:ext cx="1804657" cy="234079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milou\website\kleuters\thema's\Mensen\Familie\kringactiviteiten\digibord\plaatjes\om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957705"/>
            <a:ext cx="1512168" cy="2831335"/>
          </a:xfrm>
          <a:prstGeom prst="rect">
            <a:avLst/>
          </a:prstGeom>
          <a:noFill/>
        </p:spPr>
      </p:pic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492241" y="4509120"/>
              <a:ext cx="1056061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28990" y="4465162"/>
              <a:ext cx="869995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570927" y="4509120"/>
              <a:ext cx="781009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72200" y="4561183"/>
              <a:ext cx="1296144" cy="1408041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42004" y="4465162"/>
              <a:ext cx="1243967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78670" y="4509120"/>
              <a:ext cx="1165524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Tekstvak 19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2290" name="Picture 2" descr="D:\milou\website\kleuters\thema's\Mensen\Familie\kringactiviteiten\digibord\plaatjes\neef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07904" y="1196752"/>
            <a:ext cx="1656184" cy="216740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61039" y="4509120"/>
              <a:ext cx="521742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34942" y="4539168"/>
              <a:ext cx="532043" cy="1482120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58580" y="4509120"/>
              <a:ext cx="405703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8194" name="Picture 2" descr="D:\milou\website\kleuters\thema's\Mensen\Familie\kringactiviteiten\digibord\plaatjes\zus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20602" y="908721"/>
            <a:ext cx="792475" cy="295232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987824" y="764704"/>
            <a:ext cx="3168352" cy="3168352"/>
          </a:xfrm>
          <a:prstGeom prst="roundRect">
            <a:avLst/>
          </a:prstGeom>
          <a:noFill/>
          <a:ln w="1016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759400" y="4509120"/>
              <a:ext cx="521742" cy="151216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79540" y="4465162"/>
              <a:ext cx="840904" cy="1628134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733075" y="4509120"/>
              <a:ext cx="456713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7" name="PIJL-RECHTS 16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3203848" y="26064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Zoek de juiste schaduw.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42" name="Picture 2" descr="D:\milou\website\kleuters\thema's\Mensen\Familie\kringactiviteiten\digibord\plaatjes\broertje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39952" y="1268760"/>
            <a:ext cx="720725" cy="20875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227</Words>
  <Application>Microsoft Office PowerPoint</Application>
  <PresentationFormat>Diavoorstelling (4:3)</PresentationFormat>
  <Paragraphs>68</Paragraphs>
  <Slides>33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33</vt:i4>
      </vt:variant>
    </vt:vector>
  </HeadingPairs>
  <TitlesOfParts>
    <vt:vector size="34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  <vt:lpstr>Dia 21</vt:lpstr>
      <vt:lpstr>Dia 22</vt:lpstr>
      <vt:lpstr>Dia 23</vt:lpstr>
      <vt:lpstr>Dia 24</vt:lpstr>
      <vt:lpstr>Dia 25</vt:lpstr>
      <vt:lpstr>Dia 26</vt:lpstr>
      <vt:lpstr>Dia 27</vt:lpstr>
      <vt:lpstr>Dia 28</vt:lpstr>
      <vt:lpstr>Dia 29</vt:lpstr>
      <vt:lpstr>Dia 30</vt:lpstr>
      <vt:lpstr>Dia 31</vt:lpstr>
      <vt:lpstr>Dia 32</vt:lpstr>
      <vt:lpstr>Dia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20</cp:revision>
  <dcterms:created xsi:type="dcterms:W3CDTF">2016-05-02T13:46:17Z</dcterms:created>
  <dcterms:modified xsi:type="dcterms:W3CDTF">2016-09-11T12:37:22Z</dcterms:modified>
</cp:coreProperties>
</file>