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76" r:id="rId4"/>
    <p:sldId id="277" r:id="rId5"/>
    <p:sldId id="278" r:id="rId6"/>
    <p:sldId id="273" r:id="rId7"/>
    <p:sldId id="279" r:id="rId8"/>
    <p:sldId id="274" r:id="rId9"/>
    <p:sldId id="281" r:id="rId10"/>
    <p:sldId id="280" r:id="rId11"/>
    <p:sldId id="282" r:id="rId12"/>
    <p:sldId id="283" r:id="rId13"/>
    <p:sldId id="275" r:id="rId14"/>
    <p:sldId id="272" r:id="rId1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yLB7F5NkmulNWfmJ2yQT7Q==" hashData="rX05sqtcmyZOqdgJNI3M53UAa4g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FFCCFF"/>
    <a:srgbClr val="9933FF"/>
    <a:srgbClr val="F3F0F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90" autoAdjust="0"/>
    <p:restoredTop sz="94713" autoAdjust="0"/>
  </p:normalViewPr>
  <p:slideViewPr>
    <p:cSldViewPr>
      <p:cViewPr>
        <p:scale>
          <a:sx n="90" d="100"/>
          <a:sy n="90" d="100"/>
        </p:scale>
        <p:origin x="-498" y="-4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7156FD-8FDD-4022-B92E-5FEAF2A056BE}" type="datetimeFigureOut">
              <a:rPr lang="nl-NL" smtClean="0"/>
              <a:pPr/>
              <a:t>11-9-2016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386512-2859-4F5E-95CE-F2A0F2B76ED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4D1BB-3564-4113-A9F3-7565FE653466}" type="datetime1">
              <a:rPr lang="nl-NL" smtClean="0"/>
              <a:pPr/>
              <a:t>11-9-2016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B410-8FA1-4CAF-AEC3-F3F781FADECB}" type="datetime1">
              <a:rPr lang="nl-NL" smtClean="0"/>
              <a:pPr/>
              <a:t>11-9-2016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3410C-1C8B-48CF-BCC2-2282A2635526}" type="datetime1">
              <a:rPr lang="nl-NL" smtClean="0"/>
              <a:pPr/>
              <a:t>11-9-2016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30E8A-2A0B-4FF3-B1CF-77D08AEC3727}" type="datetime1">
              <a:rPr lang="nl-NL" smtClean="0"/>
              <a:pPr/>
              <a:t>11-9-2016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C3938-173D-43BE-A50D-DCB7D78EE48C}" type="datetime1">
              <a:rPr lang="nl-NL" smtClean="0"/>
              <a:pPr/>
              <a:t>11-9-2016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80039-C4FE-4A7E-A312-65DF136640F3}" type="datetime1">
              <a:rPr lang="nl-NL" smtClean="0"/>
              <a:pPr/>
              <a:t>11-9-2016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345FF-60FC-4FE8-9AC3-FA4098723CAD}" type="datetime1">
              <a:rPr lang="nl-NL" smtClean="0"/>
              <a:pPr/>
              <a:t>11-9-2016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9A05E-D11E-4C1C-ABD4-4626010F3432}" type="datetime1">
              <a:rPr lang="nl-NL" smtClean="0"/>
              <a:pPr/>
              <a:t>11-9-2016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9F92C-F5DB-47C2-A8A8-7E0DB8751A58}" type="datetime1">
              <a:rPr lang="nl-NL" smtClean="0"/>
              <a:pPr/>
              <a:t>11-9-2016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15999-87B1-4084-A115-0397601AAAE0}" type="datetime1">
              <a:rPr lang="nl-NL" smtClean="0"/>
              <a:pPr/>
              <a:t>11-9-2016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BF4BD-3CB0-484D-A425-75E6D7F4D323}" type="datetime1">
              <a:rPr lang="nl-NL" smtClean="0"/>
              <a:pPr/>
              <a:t>11-9-2016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9BEA8-AC1A-4691-B4A3-5F6478490E3A}" type="datetime1">
              <a:rPr lang="nl-NL" smtClean="0"/>
              <a:pPr/>
              <a:t>11-9-2016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audio" Target="../media/audio2.wav"/><Relationship Id="rId7" Type="http://schemas.openxmlformats.org/officeDocument/2006/relationships/image" Target="../media/image1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971600" y="1844824"/>
            <a:ext cx="1944216" cy="3744416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Tekstvak 8"/>
          <p:cNvSpPr txBox="1"/>
          <p:nvPr/>
        </p:nvSpPr>
        <p:spPr>
          <a:xfrm>
            <a:off x="683568" y="404664"/>
            <a:ext cx="7704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latin typeface="Comic Sans MS" pitchFamily="66" charset="0"/>
              </a:rPr>
              <a:t>Digibordles rekenbegrippen</a:t>
            </a:r>
          </a:p>
          <a:p>
            <a:pPr algn="ctr"/>
            <a:r>
              <a:rPr lang="nl-NL" sz="3600" dirty="0" smtClean="0">
                <a:latin typeface="Comic Sans MS" pitchFamily="66" charset="0"/>
              </a:rPr>
              <a:t>familie</a:t>
            </a:r>
            <a:endParaRPr lang="nl-NL" sz="3600" dirty="0">
              <a:latin typeface="Comic Sans MS" pitchFamily="66" charset="0"/>
            </a:endParaRPr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Afgeronde rechthoek 16"/>
          <p:cNvSpPr/>
          <p:nvPr/>
        </p:nvSpPr>
        <p:spPr>
          <a:xfrm>
            <a:off x="3419872" y="1844824"/>
            <a:ext cx="1944216" cy="3744416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7" name="Picture 3" descr="D:\milou\website\tekeningen - kleur\thema's\fantasie\piraten\schatkaart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6084168" y="2494270"/>
            <a:ext cx="1793875" cy="2468989"/>
          </a:xfrm>
          <a:prstGeom prst="rect">
            <a:avLst/>
          </a:prstGeom>
          <a:noFill/>
        </p:spPr>
      </p:pic>
      <p:pic>
        <p:nvPicPr>
          <p:cNvPr id="19" name="Picture 3" descr="D:\milou\website\tekeningen - kleur\thema's\fantasie\piraten\schatkaart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403648" y="3429814"/>
            <a:ext cx="1062233" cy="1461998"/>
          </a:xfrm>
          <a:prstGeom prst="rect">
            <a:avLst/>
          </a:prstGeom>
          <a:noFill/>
        </p:spPr>
      </p:pic>
      <p:sp>
        <p:nvSpPr>
          <p:cNvPr id="20" name="Afgeronde rechthoek 19"/>
          <p:cNvSpPr/>
          <p:nvPr/>
        </p:nvSpPr>
        <p:spPr>
          <a:xfrm>
            <a:off x="6012160" y="1844824"/>
            <a:ext cx="1944216" cy="3744416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1" name="Picture 3" descr="D:\milou\website\tekeningen - kleur\thema's\fantasie\piraten\schatkaart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752522" y="3069974"/>
            <a:ext cx="1323534" cy="1821638"/>
          </a:xfrm>
          <a:prstGeom prst="rect">
            <a:avLst/>
          </a:prstGeom>
          <a:noFill/>
        </p:spPr>
      </p:pic>
      <p:sp>
        <p:nvSpPr>
          <p:cNvPr id="11" name="PIJL-RECHTS 10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692696"/>
            <a:ext cx="31261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plaatje is het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smalst</a:t>
            </a:r>
            <a:r>
              <a:rPr lang="nl-NL" dirty="0" smtClean="0">
                <a:latin typeface="Comic Sans MS" pitchFamily="66" charset="0"/>
              </a:rPr>
              <a:t>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4" name="Rechthoek 23"/>
          <p:cNvSpPr/>
          <p:nvPr/>
        </p:nvSpPr>
        <p:spPr>
          <a:xfrm>
            <a:off x="683568" y="764704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5"/>
          <p:cNvGrpSpPr/>
          <p:nvPr/>
        </p:nvGrpSpPr>
        <p:grpSpPr>
          <a:xfrm>
            <a:off x="3275856" y="1916832"/>
            <a:ext cx="2664296" cy="3528392"/>
            <a:chOff x="3275856" y="1916832"/>
            <a:chExt cx="2664296" cy="3528392"/>
          </a:xfrm>
        </p:grpSpPr>
        <p:sp>
          <p:nvSpPr>
            <p:cNvPr id="30" name="Afgeronde rechthoek 29"/>
            <p:cNvSpPr/>
            <p:nvPr/>
          </p:nvSpPr>
          <p:spPr>
            <a:xfrm>
              <a:off x="3275856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05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103662" y="2780927"/>
              <a:ext cx="972394" cy="1670327"/>
            </a:xfrm>
            <a:prstGeom prst="rect">
              <a:avLst/>
            </a:prstGeom>
            <a:noFill/>
          </p:spPr>
        </p:pic>
      </p:grpSp>
      <p:grpSp>
        <p:nvGrpSpPr>
          <p:cNvPr id="3" name="Groep 34"/>
          <p:cNvGrpSpPr/>
          <p:nvPr/>
        </p:nvGrpSpPr>
        <p:grpSpPr>
          <a:xfrm>
            <a:off x="251520" y="1916832"/>
            <a:ext cx="2664296" cy="3528392"/>
            <a:chOff x="251520" y="1916832"/>
            <a:chExt cx="2664296" cy="3528392"/>
          </a:xfrm>
        </p:grpSpPr>
        <p:sp>
          <p:nvSpPr>
            <p:cNvPr id="4" name="Afgeronde rechthoek 3"/>
            <p:cNvSpPr/>
            <p:nvPr/>
          </p:nvSpPr>
          <p:spPr>
            <a:xfrm>
              <a:off x="251520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971600" y="2780928"/>
              <a:ext cx="1368152" cy="1612288"/>
            </a:xfrm>
            <a:prstGeom prst="rect">
              <a:avLst/>
            </a:prstGeom>
            <a:noFill/>
          </p:spPr>
        </p:pic>
      </p:grpSp>
      <p:grpSp>
        <p:nvGrpSpPr>
          <p:cNvPr id="5" name="Groep 36"/>
          <p:cNvGrpSpPr/>
          <p:nvPr/>
        </p:nvGrpSpPr>
        <p:grpSpPr>
          <a:xfrm>
            <a:off x="6300192" y="1916832"/>
            <a:ext cx="2664296" cy="3528392"/>
            <a:chOff x="6300192" y="1916832"/>
            <a:chExt cx="2664296" cy="3528392"/>
          </a:xfrm>
        </p:grpSpPr>
        <p:sp>
          <p:nvSpPr>
            <p:cNvPr id="29" name="Afgeronde rechthoek 28"/>
            <p:cNvSpPr/>
            <p:nvPr/>
          </p:nvSpPr>
          <p:spPr>
            <a:xfrm>
              <a:off x="6300192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876256" y="2780928"/>
              <a:ext cx="1584176" cy="1680852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03848" y="1340768"/>
            <a:ext cx="1248786" cy="1136114"/>
          </a:xfrm>
          <a:prstGeom prst="rect">
            <a:avLst/>
          </a:prstGeom>
        </p:spPr>
      </p:pic>
      <p:sp>
        <p:nvSpPr>
          <p:cNvPr id="18" name="Rechthoek 17"/>
          <p:cNvSpPr/>
          <p:nvPr/>
        </p:nvSpPr>
        <p:spPr>
          <a:xfrm>
            <a:off x="1115616" y="764704"/>
            <a:ext cx="576000" cy="36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1763688" y="764704"/>
            <a:ext cx="720000" cy="36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3" name="Groep 41"/>
          <p:cNvGrpSpPr/>
          <p:nvPr/>
        </p:nvGrpSpPr>
        <p:grpSpPr>
          <a:xfrm>
            <a:off x="4716016" y="3933056"/>
            <a:ext cx="4032448" cy="1872208"/>
            <a:chOff x="4716016" y="3933056"/>
            <a:chExt cx="4032448" cy="1872208"/>
          </a:xfrm>
        </p:grpSpPr>
        <p:sp>
          <p:nvSpPr>
            <p:cNvPr id="20" name="Afgeronde rechthoek 19"/>
            <p:cNvSpPr/>
            <p:nvPr/>
          </p:nvSpPr>
          <p:spPr>
            <a:xfrm>
              <a:off x="4716016" y="3933056"/>
              <a:ext cx="4032448" cy="1872208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077285" y="4725144"/>
              <a:ext cx="281958" cy="785455"/>
            </a:xfrm>
            <a:prstGeom prst="rect">
              <a:avLst/>
            </a:prstGeom>
            <a:noFill/>
          </p:spPr>
        </p:pic>
        <p:pic>
          <p:nvPicPr>
            <p:cNvPr id="29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133069" y="4149080"/>
              <a:ext cx="281958" cy="1361519"/>
            </a:xfrm>
            <a:prstGeom prst="rect">
              <a:avLst/>
            </a:prstGeom>
            <a:noFill/>
          </p:spPr>
        </p:pic>
        <p:pic>
          <p:nvPicPr>
            <p:cNvPr id="3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069173" y="4221088"/>
              <a:ext cx="281958" cy="1289511"/>
            </a:xfrm>
            <a:prstGeom prst="rect">
              <a:avLst/>
            </a:prstGeom>
            <a:noFill/>
          </p:spPr>
        </p:pic>
        <p:pic>
          <p:nvPicPr>
            <p:cNvPr id="3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8013389" y="4509120"/>
              <a:ext cx="281958" cy="1001479"/>
            </a:xfrm>
            <a:prstGeom prst="rect">
              <a:avLst/>
            </a:prstGeom>
            <a:noFill/>
          </p:spPr>
        </p:pic>
      </p:grpSp>
      <p:grpSp>
        <p:nvGrpSpPr>
          <p:cNvPr id="5" name="Groep 42"/>
          <p:cNvGrpSpPr/>
          <p:nvPr/>
        </p:nvGrpSpPr>
        <p:grpSpPr>
          <a:xfrm>
            <a:off x="323528" y="3933056"/>
            <a:ext cx="4032448" cy="1872208"/>
            <a:chOff x="323528" y="3933056"/>
            <a:chExt cx="4032448" cy="1872208"/>
          </a:xfrm>
        </p:grpSpPr>
        <p:sp>
          <p:nvSpPr>
            <p:cNvPr id="18" name="Afgeronde rechthoek 17"/>
            <p:cNvSpPr/>
            <p:nvPr/>
          </p:nvSpPr>
          <p:spPr>
            <a:xfrm>
              <a:off x="323528" y="3933056"/>
              <a:ext cx="4032448" cy="1872208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32629" y="4149080"/>
              <a:ext cx="281958" cy="1361519"/>
            </a:xfrm>
            <a:prstGeom prst="rect">
              <a:avLst/>
            </a:prstGeom>
            <a:noFill/>
          </p:spPr>
        </p:pic>
        <p:pic>
          <p:nvPicPr>
            <p:cNvPr id="3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568733" y="4365104"/>
              <a:ext cx="281958" cy="1145495"/>
            </a:xfrm>
            <a:prstGeom prst="rect">
              <a:avLst/>
            </a:prstGeom>
            <a:noFill/>
          </p:spPr>
        </p:pic>
        <p:pic>
          <p:nvPicPr>
            <p:cNvPr id="3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540781" y="4581129"/>
              <a:ext cx="281958" cy="936104"/>
            </a:xfrm>
            <a:prstGeom prst="rect">
              <a:avLst/>
            </a:prstGeom>
            <a:noFill/>
          </p:spPr>
        </p:pic>
        <p:pic>
          <p:nvPicPr>
            <p:cNvPr id="3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548893" y="4731777"/>
              <a:ext cx="281958" cy="785455"/>
            </a:xfrm>
            <a:prstGeom prst="rect">
              <a:avLst/>
            </a:prstGeom>
            <a:noFill/>
          </p:spPr>
        </p:pic>
      </p:grpSp>
      <p:grpSp>
        <p:nvGrpSpPr>
          <p:cNvPr id="6" name="Groep 40"/>
          <p:cNvGrpSpPr/>
          <p:nvPr/>
        </p:nvGrpSpPr>
        <p:grpSpPr>
          <a:xfrm>
            <a:off x="4716016" y="1700808"/>
            <a:ext cx="4032448" cy="1872208"/>
            <a:chOff x="4716016" y="1700808"/>
            <a:chExt cx="4032448" cy="1872208"/>
          </a:xfrm>
        </p:grpSpPr>
        <p:sp>
          <p:nvSpPr>
            <p:cNvPr id="19" name="Afgeronde rechthoek 18"/>
            <p:cNvSpPr/>
            <p:nvPr/>
          </p:nvSpPr>
          <p:spPr>
            <a:xfrm>
              <a:off x="4716016" y="1700808"/>
              <a:ext cx="4032448" cy="1872208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105237" y="2348880"/>
              <a:ext cx="281958" cy="929471"/>
            </a:xfrm>
            <a:prstGeom prst="rect">
              <a:avLst/>
            </a:prstGeom>
            <a:noFill/>
          </p:spPr>
        </p:pic>
        <p:pic>
          <p:nvPicPr>
            <p:cNvPr id="3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8049453" y="1916832"/>
              <a:ext cx="281958" cy="1361519"/>
            </a:xfrm>
            <a:prstGeom prst="rect">
              <a:avLst/>
            </a:prstGeom>
            <a:noFill/>
          </p:spPr>
        </p:pic>
        <p:pic>
          <p:nvPicPr>
            <p:cNvPr id="35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113349" y="2132856"/>
              <a:ext cx="281958" cy="1145495"/>
            </a:xfrm>
            <a:prstGeom prst="rect">
              <a:avLst/>
            </a:prstGeom>
            <a:noFill/>
          </p:spPr>
        </p:pic>
        <p:pic>
          <p:nvPicPr>
            <p:cNvPr id="39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205077" y="2564904"/>
              <a:ext cx="281958" cy="713447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427984" y="1052736"/>
            <a:ext cx="1248786" cy="1136114"/>
          </a:xfrm>
          <a:prstGeom prst="rect">
            <a:avLst/>
          </a:prstGeom>
        </p:spPr>
      </p:pic>
      <p:sp>
        <p:nvSpPr>
          <p:cNvPr id="40" name="Tekstvak 39"/>
          <p:cNvSpPr txBox="1"/>
          <p:nvPr/>
        </p:nvSpPr>
        <p:spPr>
          <a:xfrm>
            <a:off x="3131840" y="692696"/>
            <a:ext cx="35493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van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kort</a:t>
            </a:r>
            <a:r>
              <a:rPr lang="nl-NL" dirty="0" smtClean="0">
                <a:latin typeface="Comic Sans MS" pitchFamily="66" charset="0"/>
              </a:rPr>
              <a:t> naar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lang</a:t>
            </a:r>
            <a:r>
              <a:rPr lang="nl-NL" dirty="0" smtClean="0">
                <a:latin typeface="Comic Sans MS" pitchFamily="66" charset="0"/>
              </a:rPr>
              <a:t>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41" name="Rechthoek 40"/>
          <p:cNvSpPr/>
          <p:nvPr/>
        </p:nvSpPr>
        <p:spPr>
          <a:xfrm>
            <a:off x="1043608" y="764704"/>
            <a:ext cx="288032" cy="4320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2" name="Rechthoek 41"/>
          <p:cNvSpPr/>
          <p:nvPr/>
        </p:nvSpPr>
        <p:spPr>
          <a:xfrm>
            <a:off x="1403648" y="584752"/>
            <a:ext cx="288032" cy="612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3" name="Rechthoek 42"/>
          <p:cNvSpPr/>
          <p:nvPr/>
        </p:nvSpPr>
        <p:spPr>
          <a:xfrm>
            <a:off x="1763688" y="404664"/>
            <a:ext cx="288032" cy="7920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44" name="Groep 39"/>
          <p:cNvGrpSpPr/>
          <p:nvPr/>
        </p:nvGrpSpPr>
        <p:grpSpPr>
          <a:xfrm>
            <a:off x="323528" y="1700808"/>
            <a:ext cx="4032448" cy="1872208"/>
            <a:chOff x="323528" y="1700808"/>
            <a:chExt cx="4032448" cy="1872208"/>
          </a:xfrm>
        </p:grpSpPr>
        <p:sp>
          <p:nvSpPr>
            <p:cNvPr id="45" name="Afgeronde rechthoek 44"/>
            <p:cNvSpPr/>
            <p:nvPr/>
          </p:nvSpPr>
          <p:spPr>
            <a:xfrm>
              <a:off x="323528" y="1700808"/>
              <a:ext cx="4032448" cy="1872208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68573" y="2564904"/>
              <a:ext cx="281958" cy="713447"/>
            </a:xfrm>
            <a:prstGeom prst="rect">
              <a:avLst/>
            </a:prstGeom>
            <a:noFill/>
          </p:spPr>
        </p:pic>
        <p:pic>
          <p:nvPicPr>
            <p:cNvPr id="4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676685" y="2348880"/>
              <a:ext cx="281958" cy="929471"/>
            </a:xfrm>
            <a:prstGeom prst="rect">
              <a:avLst/>
            </a:prstGeom>
            <a:noFill/>
          </p:spPr>
        </p:pic>
        <p:pic>
          <p:nvPicPr>
            <p:cNvPr id="4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684797" y="1844824"/>
              <a:ext cx="281958" cy="1433527"/>
            </a:xfrm>
            <a:prstGeom prst="rect">
              <a:avLst/>
            </a:prstGeom>
            <a:noFill/>
          </p:spPr>
        </p:pic>
        <p:pic>
          <p:nvPicPr>
            <p:cNvPr id="49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620901" y="2060848"/>
              <a:ext cx="281958" cy="1217503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39"/>
          <p:cNvGrpSpPr/>
          <p:nvPr/>
        </p:nvGrpSpPr>
        <p:grpSpPr>
          <a:xfrm>
            <a:off x="395536" y="1556792"/>
            <a:ext cx="8208912" cy="1152128"/>
            <a:chOff x="323528" y="1700808"/>
            <a:chExt cx="4032448" cy="1872208"/>
          </a:xfrm>
        </p:grpSpPr>
        <p:sp>
          <p:nvSpPr>
            <p:cNvPr id="4" name="Afgeronde rechthoek 3"/>
            <p:cNvSpPr/>
            <p:nvPr/>
          </p:nvSpPr>
          <p:spPr>
            <a:xfrm>
              <a:off x="323528" y="1700808"/>
              <a:ext cx="4032448" cy="1872208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07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91331" y="1876490"/>
              <a:ext cx="533409" cy="1462500"/>
            </a:xfrm>
            <a:prstGeom prst="rect">
              <a:avLst/>
            </a:prstGeom>
            <a:noFill/>
          </p:spPr>
        </p:pic>
        <p:pic>
          <p:nvPicPr>
            <p:cNvPr id="25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539253" y="1876490"/>
              <a:ext cx="411403" cy="1462500"/>
            </a:xfrm>
            <a:prstGeom prst="rect">
              <a:avLst/>
            </a:prstGeom>
            <a:noFill/>
          </p:spPr>
        </p:pic>
        <p:pic>
          <p:nvPicPr>
            <p:cNvPr id="2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233635" y="1876490"/>
              <a:ext cx="829453" cy="1462500"/>
            </a:xfrm>
            <a:prstGeom prst="rect">
              <a:avLst/>
            </a:prstGeom>
            <a:noFill/>
          </p:spPr>
        </p:pic>
        <p:pic>
          <p:nvPicPr>
            <p:cNvPr id="2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330178" y="1876490"/>
              <a:ext cx="687963" cy="1462500"/>
            </a:xfrm>
            <a:prstGeom prst="rect">
              <a:avLst/>
            </a:prstGeom>
            <a:noFill/>
          </p:spPr>
        </p:pic>
      </p:grpSp>
      <p:grpSp>
        <p:nvGrpSpPr>
          <p:cNvPr id="5" name="Groep 42"/>
          <p:cNvGrpSpPr/>
          <p:nvPr/>
        </p:nvGrpSpPr>
        <p:grpSpPr>
          <a:xfrm>
            <a:off x="323528" y="4869157"/>
            <a:ext cx="8352928" cy="1224135"/>
            <a:chOff x="323528" y="3933056"/>
            <a:chExt cx="4032448" cy="1872208"/>
          </a:xfrm>
        </p:grpSpPr>
        <p:sp>
          <p:nvSpPr>
            <p:cNvPr id="18" name="Afgeronde rechthoek 17"/>
            <p:cNvSpPr/>
            <p:nvPr/>
          </p:nvSpPr>
          <p:spPr>
            <a:xfrm>
              <a:off x="323528" y="3933056"/>
              <a:ext cx="4032448" cy="1872208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14467" y="4153319"/>
              <a:ext cx="524213" cy="1376472"/>
            </a:xfrm>
            <a:prstGeom prst="rect">
              <a:avLst/>
            </a:prstGeom>
            <a:noFill/>
          </p:spPr>
        </p:pic>
        <p:pic>
          <p:nvPicPr>
            <p:cNvPr id="3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594125" y="4153321"/>
              <a:ext cx="398002" cy="1376472"/>
            </a:xfrm>
            <a:prstGeom prst="rect">
              <a:avLst/>
            </a:prstGeom>
            <a:noFill/>
          </p:spPr>
        </p:pic>
        <p:pic>
          <p:nvPicPr>
            <p:cNvPr id="3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304990" y="4153321"/>
              <a:ext cx="660487" cy="1376472"/>
            </a:xfrm>
            <a:prstGeom prst="rect">
              <a:avLst/>
            </a:prstGeom>
            <a:noFill/>
          </p:spPr>
        </p:pic>
        <p:pic>
          <p:nvPicPr>
            <p:cNvPr id="3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208814" y="4153321"/>
              <a:ext cx="815152" cy="1376472"/>
            </a:xfrm>
            <a:prstGeom prst="rect">
              <a:avLst/>
            </a:prstGeom>
            <a:noFill/>
          </p:spPr>
        </p:pic>
      </p:grpSp>
      <p:grpSp>
        <p:nvGrpSpPr>
          <p:cNvPr id="6" name="Groep 40"/>
          <p:cNvGrpSpPr/>
          <p:nvPr/>
        </p:nvGrpSpPr>
        <p:grpSpPr>
          <a:xfrm>
            <a:off x="395536" y="3212976"/>
            <a:ext cx="8208912" cy="1152128"/>
            <a:chOff x="4716016" y="1700808"/>
            <a:chExt cx="4032448" cy="1872208"/>
          </a:xfrm>
        </p:grpSpPr>
        <p:sp>
          <p:nvSpPr>
            <p:cNvPr id="19" name="Afgeronde rechthoek 18"/>
            <p:cNvSpPr/>
            <p:nvPr/>
          </p:nvSpPr>
          <p:spPr>
            <a:xfrm>
              <a:off x="4716016" y="1700808"/>
              <a:ext cx="4032448" cy="1872208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918676" y="1876490"/>
              <a:ext cx="533409" cy="1462500"/>
            </a:xfrm>
            <a:prstGeom prst="rect">
              <a:avLst/>
            </a:prstGeom>
            <a:noFill/>
          </p:spPr>
        </p:pic>
        <p:pic>
          <p:nvPicPr>
            <p:cNvPr id="3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687293" y="1876490"/>
              <a:ext cx="813564" cy="1462500"/>
            </a:xfrm>
            <a:prstGeom prst="rect">
              <a:avLst/>
            </a:prstGeom>
            <a:noFill/>
          </p:spPr>
        </p:pic>
        <p:pic>
          <p:nvPicPr>
            <p:cNvPr id="35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802985" y="1876490"/>
              <a:ext cx="652591" cy="1462500"/>
            </a:xfrm>
            <a:prstGeom prst="rect">
              <a:avLst/>
            </a:prstGeom>
            <a:noFill/>
          </p:spPr>
        </p:pic>
        <p:pic>
          <p:nvPicPr>
            <p:cNvPr id="39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034367" y="1876490"/>
              <a:ext cx="389096" cy="1462500"/>
            </a:xfrm>
            <a:prstGeom prst="rect">
              <a:avLst/>
            </a:prstGeom>
            <a:noFill/>
          </p:spPr>
        </p:pic>
      </p:grpSp>
      <p:sp>
        <p:nvSpPr>
          <p:cNvPr id="46" name="Tekstvak 45"/>
          <p:cNvSpPr txBox="1"/>
          <p:nvPr/>
        </p:nvSpPr>
        <p:spPr>
          <a:xfrm>
            <a:off x="3131840" y="692696"/>
            <a:ext cx="3768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van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smal</a:t>
            </a:r>
            <a:r>
              <a:rPr lang="nl-NL" dirty="0" smtClean="0">
                <a:latin typeface="Comic Sans MS" pitchFamily="66" charset="0"/>
              </a:rPr>
              <a:t> naar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breed</a:t>
            </a:r>
            <a:r>
              <a:rPr lang="nl-NL" dirty="0" smtClean="0">
                <a:latin typeface="Comic Sans MS" pitchFamily="66" charset="0"/>
              </a:rPr>
              <a:t>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47" name="Rechthoek 46"/>
          <p:cNvSpPr/>
          <p:nvPr/>
        </p:nvSpPr>
        <p:spPr>
          <a:xfrm>
            <a:off x="683568" y="764704"/>
            <a:ext cx="360000" cy="360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8" name="Rechthoek 47"/>
          <p:cNvSpPr/>
          <p:nvPr/>
        </p:nvSpPr>
        <p:spPr>
          <a:xfrm>
            <a:off x="1115616" y="764704"/>
            <a:ext cx="576000" cy="360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9" name="Rechthoek 48"/>
          <p:cNvSpPr/>
          <p:nvPr/>
        </p:nvSpPr>
        <p:spPr>
          <a:xfrm>
            <a:off x="1763688" y="764704"/>
            <a:ext cx="720000" cy="360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2780928"/>
            <a:ext cx="1248786" cy="1136114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692696"/>
            <a:ext cx="3743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van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klein</a:t>
            </a:r>
            <a:r>
              <a:rPr lang="nl-NL" dirty="0" smtClean="0">
                <a:latin typeface="Comic Sans MS" pitchFamily="66" charset="0"/>
              </a:rPr>
              <a:t> naar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groot</a:t>
            </a:r>
            <a:r>
              <a:rPr lang="nl-NL" dirty="0" smtClean="0">
                <a:latin typeface="Comic Sans MS" pitchFamily="66" charset="0"/>
              </a:rPr>
              <a:t>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4" name="Rechthoek 23"/>
          <p:cNvSpPr/>
          <p:nvPr/>
        </p:nvSpPr>
        <p:spPr>
          <a:xfrm>
            <a:off x="1043608" y="836712"/>
            <a:ext cx="360000" cy="3600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3" name="Rechthoek 32"/>
          <p:cNvSpPr/>
          <p:nvPr/>
        </p:nvSpPr>
        <p:spPr>
          <a:xfrm>
            <a:off x="1475656" y="692696"/>
            <a:ext cx="504000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Rechthoek 33"/>
          <p:cNvSpPr/>
          <p:nvPr/>
        </p:nvSpPr>
        <p:spPr>
          <a:xfrm>
            <a:off x="2051720" y="548752"/>
            <a:ext cx="648000" cy="64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40" name="Groep 39"/>
          <p:cNvGrpSpPr/>
          <p:nvPr/>
        </p:nvGrpSpPr>
        <p:grpSpPr>
          <a:xfrm>
            <a:off x="323528" y="1700808"/>
            <a:ext cx="4032448" cy="1872208"/>
            <a:chOff x="323528" y="1700808"/>
            <a:chExt cx="4032448" cy="1872208"/>
          </a:xfrm>
        </p:grpSpPr>
        <p:sp>
          <p:nvSpPr>
            <p:cNvPr id="4" name="Afgeronde rechthoek 3"/>
            <p:cNvSpPr/>
            <p:nvPr/>
          </p:nvSpPr>
          <p:spPr>
            <a:xfrm>
              <a:off x="323528" y="1700808"/>
              <a:ext cx="4032448" cy="1872208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07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85183" y="2775806"/>
              <a:ext cx="268777" cy="547154"/>
            </a:xfrm>
            <a:prstGeom prst="rect">
              <a:avLst/>
            </a:prstGeom>
            <a:noFill/>
          </p:spPr>
        </p:pic>
        <p:pic>
          <p:nvPicPr>
            <p:cNvPr id="25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1300334" y="2564904"/>
              <a:ext cx="372378" cy="758056"/>
            </a:xfrm>
            <a:prstGeom prst="rect">
              <a:avLst/>
            </a:prstGeom>
            <a:noFill/>
          </p:spPr>
        </p:pic>
        <p:pic>
          <p:nvPicPr>
            <p:cNvPr id="2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2227891" y="2348880"/>
              <a:ext cx="478495" cy="974080"/>
            </a:xfrm>
            <a:prstGeom prst="rect">
              <a:avLst/>
            </a:prstGeom>
            <a:noFill/>
          </p:spPr>
        </p:pic>
        <p:pic>
          <p:nvPicPr>
            <p:cNvPr id="2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7" cstate="print"/>
            <a:stretch>
              <a:fillRect/>
            </a:stretch>
          </p:blipFill>
          <p:spPr bwMode="auto">
            <a:xfrm>
              <a:off x="3350318" y="2204864"/>
              <a:ext cx="549240" cy="1118096"/>
            </a:xfrm>
            <a:prstGeom prst="rect">
              <a:avLst/>
            </a:prstGeom>
            <a:noFill/>
          </p:spPr>
        </p:pic>
      </p:grpSp>
      <p:grpSp>
        <p:nvGrpSpPr>
          <p:cNvPr id="42" name="Groep 41"/>
          <p:cNvGrpSpPr/>
          <p:nvPr/>
        </p:nvGrpSpPr>
        <p:grpSpPr>
          <a:xfrm>
            <a:off x="4716016" y="3933056"/>
            <a:ext cx="4032448" cy="1872208"/>
            <a:chOff x="4716016" y="3933056"/>
            <a:chExt cx="4032448" cy="1872208"/>
          </a:xfrm>
        </p:grpSpPr>
        <p:sp>
          <p:nvSpPr>
            <p:cNvPr id="20" name="Afgeronde rechthoek 19"/>
            <p:cNvSpPr/>
            <p:nvPr/>
          </p:nvSpPr>
          <p:spPr>
            <a:xfrm>
              <a:off x="4716016" y="3933056"/>
              <a:ext cx="4032448" cy="1872208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7" cstate="print"/>
            <a:stretch>
              <a:fillRect/>
            </a:stretch>
          </p:blipFill>
          <p:spPr bwMode="auto">
            <a:xfrm>
              <a:off x="7044641" y="4365104"/>
              <a:ext cx="549240" cy="1118096"/>
            </a:xfrm>
            <a:prstGeom prst="rect">
              <a:avLst/>
            </a:prstGeom>
            <a:noFill/>
          </p:spPr>
        </p:pic>
        <p:pic>
          <p:nvPicPr>
            <p:cNvPr id="29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5141469" y="4509120"/>
              <a:ext cx="478495" cy="974080"/>
            </a:xfrm>
            <a:prstGeom prst="rect">
              <a:avLst/>
            </a:prstGeom>
            <a:noFill/>
          </p:spPr>
        </p:pic>
        <p:pic>
          <p:nvPicPr>
            <p:cNvPr id="3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6103136" y="4725144"/>
              <a:ext cx="372378" cy="758056"/>
            </a:xfrm>
            <a:prstGeom prst="rect">
              <a:avLst/>
            </a:prstGeom>
            <a:noFill/>
          </p:spPr>
        </p:pic>
        <p:pic>
          <p:nvPicPr>
            <p:cNvPr id="3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8074015" y="4941168"/>
              <a:ext cx="268777" cy="547154"/>
            </a:xfrm>
            <a:prstGeom prst="rect">
              <a:avLst/>
            </a:prstGeom>
            <a:noFill/>
          </p:spPr>
        </p:pic>
      </p:grpSp>
      <p:grpSp>
        <p:nvGrpSpPr>
          <p:cNvPr id="43" name="Groep 42"/>
          <p:cNvGrpSpPr/>
          <p:nvPr/>
        </p:nvGrpSpPr>
        <p:grpSpPr>
          <a:xfrm>
            <a:off x="323528" y="3933056"/>
            <a:ext cx="4032448" cy="1872208"/>
            <a:chOff x="323528" y="3933056"/>
            <a:chExt cx="4032448" cy="1872208"/>
          </a:xfrm>
        </p:grpSpPr>
        <p:sp>
          <p:nvSpPr>
            <p:cNvPr id="18" name="Afgeronde rechthoek 17"/>
            <p:cNvSpPr/>
            <p:nvPr/>
          </p:nvSpPr>
          <p:spPr>
            <a:xfrm>
              <a:off x="323528" y="3933056"/>
              <a:ext cx="4032448" cy="1872208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7" cstate="print"/>
            <a:stretch>
              <a:fillRect/>
            </a:stretch>
          </p:blipFill>
          <p:spPr bwMode="auto">
            <a:xfrm>
              <a:off x="707937" y="4365104"/>
              <a:ext cx="549240" cy="1118096"/>
            </a:xfrm>
            <a:prstGeom prst="rect">
              <a:avLst/>
            </a:prstGeom>
            <a:noFill/>
          </p:spPr>
        </p:pic>
        <p:pic>
          <p:nvPicPr>
            <p:cNvPr id="3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1829101" y="4509120"/>
              <a:ext cx="478495" cy="974080"/>
            </a:xfrm>
            <a:prstGeom prst="rect">
              <a:avLst/>
            </a:prstGeom>
            <a:noFill/>
          </p:spPr>
        </p:pic>
        <p:pic>
          <p:nvPicPr>
            <p:cNvPr id="3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2934784" y="4725144"/>
              <a:ext cx="372378" cy="758056"/>
            </a:xfrm>
            <a:prstGeom prst="rect">
              <a:avLst/>
            </a:prstGeom>
            <a:noFill/>
          </p:spPr>
        </p:pic>
        <p:pic>
          <p:nvPicPr>
            <p:cNvPr id="3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753535" y="4941168"/>
              <a:ext cx="268777" cy="547154"/>
            </a:xfrm>
            <a:prstGeom prst="rect">
              <a:avLst/>
            </a:prstGeom>
            <a:noFill/>
          </p:spPr>
        </p:pic>
      </p:grpSp>
      <p:grpSp>
        <p:nvGrpSpPr>
          <p:cNvPr id="41" name="Groep 40"/>
          <p:cNvGrpSpPr/>
          <p:nvPr/>
        </p:nvGrpSpPr>
        <p:grpSpPr>
          <a:xfrm>
            <a:off x="4716016" y="1700808"/>
            <a:ext cx="4032448" cy="1872208"/>
            <a:chOff x="4716016" y="1700808"/>
            <a:chExt cx="4032448" cy="1872208"/>
          </a:xfrm>
        </p:grpSpPr>
        <p:sp>
          <p:nvSpPr>
            <p:cNvPr id="19" name="Afgeronde rechthoek 18"/>
            <p:cNvSpPr/>
            <p:nvPr/>
          </p:nvSpPr>
          <p:spPr>
            <a:xfrm>
              <a:off x="4716016" y="1700808"/>
              <a:ext cx="4032448" cy="1872208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7" cstate="print"/>
            <a:stretch>
              <a:fillRect/>
            </a:stretch>
          </p:blipFill>
          <p:spPr bwMode="auto">
            <a:xfrm>
              <a:off x="5892513" y="2132856"/>
              <a:ext cx="549240" cy="1118096"/>
            </a:xfrm>
            <a:prstGeom prst="rect">
              <a:avLst/>
            </a:prstGeom>
            <a:noFill/>
          </p:spPr>
        </p:pic>
        <p:pic>
          <p:nvPicPr>
            <p:cNvPr id="3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7877773" y="2276872"/>
              <a:ext cx="478495" cy="974080"/>
            </a:xfrm>
            <a:prstGeom prst="rect">
              <a:avLst/>
            </a:prstGeom>
            <a:noFill/>
          </p:spPr>
        </p:pic>
        <p:pic>
          <p:nvPicPr>
            <p:cNvPr id="35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6967232" y="2492896"/>
              <a:ext cx="372378" cy="758056"/>
            </a:xfrm>
            <a:prstGeom prst="rect">
              <a:avLst/>
            </a:prstGeom>
            <a:noFill/>
          </p:spPr>
        </p:pic>
        <p:pic>
          <p:nvPicPr>
            <p:cNvPr id="39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121687" y="2636912"/>
              <a:ext cx="268777" cy="547154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0" y="1196752"/>
            <a:ext cx="1248786" cy="1136114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7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3" name="Rechthoek 2"/>
          <p:cNvSpPr/>
          <p:nvPr/>
        </p:nvSpPr>
        <p:spPr>
          <a:xfrm>
            <a:off x="683568" y="2348880"/>
            <a:ext cx="79208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9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66CC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Goed gedaan!</a:t>
            </a:r>
            <a:endParaRPr lang="nl-NL" sz="9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66CC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Actieknop: Introductiepagina 4">
            <a:hlinkClick r:id="" action="ppaction://hlinkshowjump?jump=firstslide" highlightClick="1"/>
          </p:cNvPr>
          <p:cNvSpPr/>
          <p:nvPr/>
        </p:nvSpPr>
        <p:spPr>
          <a:xfrm>
            <a:off x="7812360" y="5589240"/>
            <a:ext cx="1080120" cy="1052736"/>
          </a:xfrm>
          <a:prstGeom prst="actionButtonHome">
            <a:avLst/>
          </a:prstGeom>
          <a:solidFill>
            <a:srgbClr val="9933FF"/>
          </a:solidFill>
          <a:ln>
            <a:solidFill>
              <a:srgbClr val="FF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D:\milou\website\kleuters\thema's\Mensen\Familie\kringactiviteiten\digibord\plaatjes\famili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077072"/>
            <a:ext cx="2654300" cy="2343150"/>
          </a:xfrm>
          <a:prstGeom prst="rect">
            <a:avLst/>
          </a:prstGeom>
          <a:noFill/>
        </p:spPr>
      </p:pic>
      <p:pic>
        <p:nvPicPr>
          <p:cNvPr id="1027" name="Picture 3" descr="D:\milou\website\kleuters\thema's\Mensen\Familie\kringactiviteiten\digibord\plaatjes\gezi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5" y="116632"/>
            <a:ext cx="2320510" cy="2520280"/>
          </a:xfrm>
          <a:prstGeom prst="rect">
            <a:avLst/>
          </a:prstGeom>
          <a:noFill/>
        </p:spPr>
      </p:pic>
      <p:pic>
        <p:nvPicPr>
          <p:cNvPr id="1028" name="Picture 4" descr="D:\milou\website\kleuters\thema's\Mensen\Familie\kringactiviteiten\digibord\plaatjes\baby 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3928" y="1268760"/>
            <a:ext cx="1354137" cy="1152525"/>
          </a:xfrm>
          <a:prstGeom prst="rect">
            <a:avLst/>
          </a:prstGeom>
          <a:noFill/>
        </p:spPr>
      </p:pic>
      <p:pic>
        <p:nvPicPr>
          <p:cNvPr id="1029" name="Picture 5" descr="D:\milou\website\kleuters\thema's\Mensen\Familie\kringactiviteiten\digibord\plaatjes\moeder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03648" y="116632"/>
            <a:ext cx="884317" cy="2446610"/>
          </a:xfrm>
          <a:prstGeom prst="rect">
            <a:avLst/>
          </a:prstGeom>
          <a:noFill/>
        </p:spPr>
      </p:pic>
      <p:pic>
        <p:nvPicPr>
          <p:cNvPr id="1030" name="Picture 6" descr="D:\milou\website\kleuters\thema's\Mensen\Familie\kringactiviteiten\digibord\plaatjes\neefje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92080" y="4293096"/>
            <a:ext cx="1244600" cy="162877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692696"/>
            <a:ext cx="3238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plaatje is het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grootst</a:t>
            </a:r>
            <a:r>
              <a:rPr lang="nl-NL" dirty="0" smtClean="0">
                <a:latin typeface="Comic Sans MS" pitchFamily="66" charset="0"/>
              </a:rPr>
              <a:t>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4" name="Rechthoek 23"/>
          <p:cNvSpPr/>
          <p:nvPr/>
        </p:nvSpPr>
        <p:spPr>
          <a:xfrm>
            <a:off x="1043608" y="836712"/>
            <a:ext cx="360000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36" name="Groep 35"/>
          <p:cNvGrpSpPr/>
          <p:nvPr/>
        </p:nvGrpSpPr>
        <p:grpSpPr>
          <a:xfrm>
            <a:off x="3275856" y="1916832"/>
            <a:ext cx="2664296" cy="3528392"/>
            <a:chOff x="3275856" y="1916832"/>
            <a:chExt cx="2664296" cy="3528392"/>
          </a:xfrm>
        </p:grpSpPr>
        <p:sp>
          <p:nvSpPr>
            <p:cNvPr id="30" name="Afgeronde rechthoek 29"/>
            <p:cNvSpPr/>
            <p:nvPr/>
          </p:nvSpPr>
          <p:spPr>
            <a:xfrm>
              <a:off x="3275856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05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099574" y="2924944"/>
              <a:ext cx="1007501" cy="1318642"/>
            </a:xfrm>
            <a:prstGeom prst="rect">
              <a:avLst/>
            </a:prstGeom>
            <a:noFill/>
          </p:spPr>
        </p:pic>
      </p:grpSp>
      <p:grpSp>
        <p:nvGrpSpPr>
          <p:cNvPr id="35" name="Groep 34"/>
          <p:cNvGrpSpPr/>
          <p:nvPr/>
        </p:nvGrpSpPr>
        <p:grpSpPr>
          <a:xfrm>
            <a:off x="251520" y="1916832"/>
            <a:ext cx="2664296" cy="3528392"/>
            <a:chOff x="251520" y="1916832"/>
            <a:chExt cx="2664296" cy="3528392"/>
          </a:xfrm>
        </p:grpSpPr>
        <p:sp>
          <p:nvSpPr>
            <p:cNvPr id="4" name="Afgeronde rechthoek 3"/>
            <p:cNvSpPr/>
            <p:nvPr/>
          </p:nvSpPr>
          <p:spPr>
            <a:xfrm>
              <a:off x="251520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59965" y="2420888"/>
              <a:ext cx="1870589" cy="2448272"/>
            </a:xfrm>
            <a:prstGeom prst="rect">
              <a:avLst/>
            </a:prstGeom>
            <a:noFill/>
          </p:spPr>
        </p:pic>
      </p:grpSp>
      <p:grpSp>
        <p:nvGrpSpPr>
          <p:cNvPr id="37" name="Groep 36"/>
          <p:cNvGrpSpPr/>
          <p:nvPr/>
        </p:nvGrpSpPr>
        <p:grpSpPr>
          <a:xfrm>
            <a:off x="6300192" y="1916832"/>
            <a:ext cx="2664296" cy="3528392"/>
            <a:chOff x="6300192" y="1916832"/>
            <a:chExt cx="2664296" cy="3528392"/>
          </a:xfrm>
        </p:grpSpPr>
        <p:sp>
          <p:nvSpPr>
            <p:cNvPr id="29" name="Afgeronde rechthoek 28"/>
            <p:cNvSpPr/>
            <p:nvPr/>
          </p:nvSpPr>
          <p:spPr>
            <a:xfrm>
              <a:off x="6300192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084089" y="2780928"/>
              <a:ext cx="1320416" cy="1728192"/>
            </a:xfrm>
            <a:prstGeom prst="rect">
              <a:avLst/>
            </a:prstGeom>
            <a:noFill/>
          </p:spPr>
        </p:pic>
      </p:grpSp>
      <p:sp>
        <p:nvSpPr>
          <p:cNvPr id="33" name="Rechthoek 32"/>
          <p:cNvSpPr/>
          <p:nvPr/>
        </p:nvSpPr>
        <p:spPr>
          <a:xfrm>
            <a:off x="1475656" y="692696"/>
            <a:ext cx="504000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Rechthoek 33"/>
          <p:cNvSpPr/>
          <p:nvPr/>
        </p:nvSpPr>
        <p:spPr>
          <a:xfrm>
            <a:off x="2051720" y="548752"/>
            <a:ext cx="648000" cy="64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79512" y="1340768"/>
            <a:ext cx="1248786" cy="1136114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692696"/>
            <a:ext cx="3238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plaatje is het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grootst</a:t>
            </a:r>
            <a:r>
              <a:rPr lang="nl-NL" dirty="0" smtClean="0">
                <a:latin typeface="Comic Sans MS" pitchFamily="66" charset="0"/>
              </a:rPr>
              <a:t>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4" name="Rechthoek 23"/>
          <p:cNvSpPr/>
          <p:nvPr/>
        </p:nvSpPr>
        <p:spPr>
          <a:xfrm>
            <a:off x="1043608" y="836712"/>
            <a:ext cx="360000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5"/>
          <p:cNvGrpSpPr/>
          <p:nvPr/>
        </p:nvGrpSpPr>
        <p:grpSpPr>
          <a:xfrm>
            <a:off x="3275856" y="1916832"/>
            <a:ext cx="2664296" cy="3528392"/>
            <a:chOff x="3275856" y="1916832"/>
            <a:chExt cx="2664296" cy="3528392"/>
          </a:xfrm>
        </p:grpSpPr>
        <p:sp>
          <p:nvSpPr>
            <p:cNvPr id="30" name="Afgeronde rechthoek 29"/>
            <p:cNvSpPr/>
            <p:nvPr/>
          </p:nvSpPr>
          <p:spPr>
            <a:xfrm>
              <a:off x="3275856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05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124287" y="2924944"/>
              <a:ext cx="958075" cy="1318642"/>
            </a:xfrm>
            <a:prstGeom prst="rect">
              <a:avLst/>
            </a:prstGeom>
            <a:noFill/>
          </p:spPr>
        </p:pic>
      </p:grpSp>
      <p:grpSp>
        <p:nvGrpSpPr>
          <p:cNvPr id="3" name="Groep 34"/>
          <p:cNvGrpSpPr/>
          <p:nvPr/>
        </p:nvGrpSpPr>
        <p:grpSpPr>
          <a:xfrm>
            <a:off x="251520" y="1916832"/>
            <a:ext cx="2664296" cy="3528392"/>
            <a:chOff x="251520" y="1916832"/>
            <a:chExt cx="2664296" cy="3528392"/>
          </a:xfrm>
        </p:grpSpPr>
        <p:sp>
          <p:nvSpPr>
            <p:cNvPr id="4" name="Afgeronde rechthoek 3"/>
            <p:cNvSpPr/>
            <p:nvPr/>
          </p:nvSpPr>
          <p:spPr>
            <a:xfrm>
              <a:off x="251520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915121" y="2708920"/>
              <a:ext cx="1412594" cy="1944216"/>
            </a:xfrm>
            <a:prstGeom prst="rect">
              <a:avLst/>
            </a:prstGeom>
            <a:noFill/>
          </p:spPr>
        </p:pic>
      </p:grpSp>
      <p:grpSp>
        <p:nvGrpSpPr>
          <p:cNvPr id="5" name="Groep 36"/>
          <p:cNvGrpSpPr/>
          <p:nvPr/>
        </p:nvGrpSpPr>
        <p:grpSpPr>
          <a:xfrm>
            <a:off x="6300192" y="1916832"/>
            <a:ext cx="2664296" cy="3528392"/>
            <a:chOff x="6300192" y="1916832"/>
            <a:chExt cx="2664296" cy="3528392"/>
          </a:xfrm>
        </p:grpSpPr>
        <p:sp>
          <p:nvSpPr>
            <p:cNvPr id="29" name="Afgeronde rechthoek 28"/>
            <p:cNvSpPr/>
            <p:nvPr/>
          </p:nvSpPr>
          <p:spPr>
            <a:xfrm>
              <a:off x="6300192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732240" y="2252084"/>
              <a:ext cx="1901468" cy="2617076"/>
            </a:xfrm>
            <a:prstGeom prst="rect">
              <a:avLst/>
            </a:prstGeom>
            <a:noFill/>
          </p:spPr>
        </p:pic>
      </p:grpSp>
      <p:sp>
        <p:nvSpPr>
          <p:cNvPr id="33" name="Rechthoek 32"/>
          <p:cNvSpPr/>
          <p:nvPr/>
        </p:nvSpPr>
        <p:spPr>
          <a:xfrm>
            <a:off x="1475656" y="692696"/>
            <a:ext cx="504000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Rechthoek 33"/>
          <p:cNvSpPr/>
          <p:nvPr/>
        </p:nvSpPr>
        <p:spPr>
          <a:xfrm>
            <a:off x="2051720" y="548752"/>
            <a:ext cx="648000" cy="64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228184" y="1340768"/>
            <a:ext cx="1248786" cy="1136114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692696"/>
            <a:ext cx="31518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plaatje is het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kleinst</a:t>
            </a:r>
            <a:r>
              <a:rPr lang="nl-NL" dirty="0" smtClean="0">
                <a:latin typeface="Comic Sans MS" pitchFamily="66" charset="0"/>
              </a:rPr>
              <a:t>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4" name="Rechthoek 23"/>
          <p:cNvSpPr/>
          <p:nvPr/>
        </p:nvSpPr>
        <p:spPr>
          <a:xfrm>
            <a:off x="1043608" y="836712"/>
            <a:ext cx="360000" cy="3600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5"/>
          <p:cNvGrpSpPr/>
          <p:nvPr/>
        </p:nvGrpSpPr>
        <p:grpSpPr>
          <a:xfrm>
            <a:off x="3275856" y="1916832"/>
            <a:ext cx="2664296" cy="3528392"/>
            <a:chOff x="3275856" y="1916832"/>
            <a:chExt cx="2664296" cy="3528392"/>
          </a:xfrm>
        </p:grpSpPr>
        <p:sp>
          <p:nvSpPr>
            <p:cNvPr id="30" name="Afgeronde rechthoek 29"/>
            <p:cNvSpPr/>
            <p:nvPr/>
          </p:nvSpPr>
          <p:spPr>
            <a:xfrm>
              <a:off x="3275856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05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996400" y="2924944"/>
              <a:ext cx="1213849" cy="1318642"/>
            </a:xfrm>
            <a:prstGeom prst="rect">
              <a:avLst/>
            </a:prstGeom>
            <a:noFill/>
          </p:spPr>
        </p:pic>
      </p:grpSp>
      <p:grpSp>
        <p:nvGrpSpPr>
          <p:cNvPr id="3" name="Groep 34"/>
          <p:cNvGrpSpPr/>
          <p:nvPr/>
        </p:nvGrpSpPr>
        <p:grpSpPr>
          <a:xfrm>
            <a:off x="251520" y="1916832"/>
            <a:ext cx="2664296" cy="3528392"/>
            <a:chOff x="251520" y="1916832"/>
            <a:chExt cx="2664296" cy="3528392"/>
          </a:xfrm>
        </p:grpSpPr>
        <p:sp>
          <p:nvSpPr>
            <p:cNvPr id="4" name="Afgeronde rechthoek 3"/>
            <p:cNvSpPr/>
            <p:nvPr/>
          </p:nvSpPr>
          <p:spPr>
            <a:xfrm>
              <a:off x="251520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68406" y="2420888"/>
              <a:ext cx="2253707" cy="2448272"/>
            </a:xfrm>
            <a:prstGeom prst="rect">
              <a:avLst/>
            </a:prstGeom>
            <a:noFill/>
          </p:spPr>
        </p:pic>
      </p:grpSp>
      <p:grpSp>
        <p:nvGrpSpPr>
          <p:cNvPr id="5" name="Groep 36"/>
          <p:cNvGrpSpPr/>
          <p:nvPr/>
        </p:nvGrpSpPr>
        <p:grpSpPr>
          <a:xfrm>
            <a:off x="6300192" y="1916832"/>
            <a:ext cx="2664296" cy="3528392"/>
            <a:chOff x="6300192" y="1916832"/>
            <a:chExt cx="2664296" cy="3528392"/>
          </a:xfrm>
        </p:grpSpPr>
        <p:sp>
          <p:nvSpPr>
            <p:cNvPr id="29" name="Afgeronde rechthoek 28"/>
            <p:cNvSpPr/>
            <p:nvPr/>
          </p:nvSpPr>
          <p:spPr>
            <a:xfrm>
              <a:off x="6300192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948871" y="2780928"/>
              <a:ext cx="1590852" cy="1728192"/>
            </a:xfrm>
            <a:prstGeom prst="rect">
              <a:avLst/>
            </a:prstGeom>
            <a:noFill/>
          </p:spPr>
        </p:pic>
      </p:grpSp>
      <p:sp>
        <p:nvSpPr>
          <p:cNvPr id="33" name="Rechthoek 32"/>
          <p:cNvSpPr/>
          <p:nvPr/>
        </p:nvSpPr>
        <p:spPr>
          <a:xfrm>
            <a:off x="1475656" y="692696"/>
            <a:ext cx="504000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Rechthoek 33"/>
          <p:cNvSpPr/>
          <p:nvPr/>
        </p:nvSpPr>
        <p:spPr>
          <a:xfrm>
            <a:off x="2051720" y="548752"/>
            <a:ext cx="648000" cy="64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03848" y="1340768"/>
            <a:ext cx="1248786" cy="1136114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692696"/>
            <a:ext cx="3119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plaatje is het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kortst</a:t>
            </a:r>
            <a:r>
              <a:rPr lang="nl-NL" dirty="0" smtClean="0">
                <a:latin typeface="Comic Sans MS" pitchFamily="66" charset="0"/>
              </a:rPr>
              <a:t>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4" name="Rechthoek 23"/>
          <p:cNvSpPr/>
          <p:nvPr/>
        </p:nvSpPr>
        <p:spPr>
          <a:xfrm>
            <a:off x="1043608" y="764704"/>
            <a:ext cx="288032" cy="4320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5"/>
          <p:cNvGrpSpPr/>
          <p:nvPr/>
        </p:nvGrpSpPr>
        <p:grpSpPr>
          <a:xfrm>
            <a:off x="3275856" y="1916832"/>
            <a:ext cx="2664296" cy="3528392"/>
            <a:chOff x="3275856" y="1916832"/>
            <a:chExt cx="2664296" cy="3528392"/>
          </a:xfrm>
        </p:grpSpPr>
        <p:sp>
          <p:nvSpPr>
            <p:cNvPr id="30" name="Afgeronde rechthoek 29"/>
            <p:cNvSpPr/>
            <p:nvPr/>
          </p:nvSpPr>
          <p:spPr>
            <a:xfrm>
              <a:off x="3275856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05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356631" y="2853136"/>
              <a:ext cx="482926" cy="1800000"/>
            </a:xfrm>
            <a:prstGeom prst="rect">
              <a:avLst/>
            </a:prstGeom>
            <a:noFill/>
          </p:spPr>
        </p:pic>
      </p:grpSp>
      <p:grpSp>
        <p:nvGrpSpPr>
          <p:cNvPr id="5" name="Groep 36"/>
          <p:cNvGrpSpPr/>
          <p:nvPr/>
        </p:nvGrpSpPr>
        <p:grpSpPr>
          <a:xfrm>
            <a:off x="6300192" y="1916832"/>
            <a:ext cx="2664296" cy="3528392"/>
            <a:chOff x="6300192" y="1916832"/>
            <a:chExt cx="2664296" cy="3528392"/>
          </a:xfrm>
        </p:grpSpPr>
        <p:sp>
          <p:nvSpPr>
            <p:cNvPr id="29" name="Afgeronde rechthoek 28"/>
            <p:cNvSpPr/>
            <p:nvPr/>
          </p:nvSpPr>
          <p:spPr>
            <a:xfrm>
              <a:off x="6300192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452975" y="2204864"/>
              <a:ext cx="482926" cy="2880320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03848" y="1340768"/>
            <a:ext cx="1248786" cy="1136114"/>
          </a:xfrm>
          <a:prstGeom prst="rect">
            <a:avLst/>
          </a:prstGeom>
        </p:spPr>
      </p:pic>
      <p:sp>
        <p:nvSpPr>
          <p:cNvPr id="18" name="Rechthoek 17"/>
          <p:cNvSpPr/>
          <p:nvPr/>
        </p:nvSpPr>
        <p:spPr>
          <a:xfrm>
            <a:off x="1403648" y="584752"/>
            <a:ext cx="288032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1763688" y="404664"/>
            <a:ext cx="288032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0" name="Groep 34"/>
          <p:cNvGrpSpPr/>
          <p:nvPr/>
        </p:nvGrpSpPr>
        <p:grpSpPr>
          <a:xfrm>
            <a:off x="251520" y="1916832"/>
            <a:ext cx="2664296" cy="3528392"/>
            <a:chOff x="251520" y="1916832"/>
            <a:chExt cx="2664296" cy="3528392"/>
          </a:xfrm>
        </p:grpSpPr>
        <p:sp>
          <p:nvSpPr>
            <p:cNvPr id="21" name="Afgeronde rechthoek 20"/>
            <p:cNvSpPr/>
            <p:nvPr/>
          </p:nvSpPr>
          <p:spPr>
            <a:xfrm>
              <a:off x="251520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5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331640" y="2708920"/>
              <a:ext cx="482926" cy="2088232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692696"/>
            <a:ext cx="3076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plaatje is het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langst</a:t>
            </a:r>
            <a:r>
              <a:rPr lang="nl-NL" dirty="0" smtClean="0">
                <a:latin typeface="Comic Sans MS" pitchFamily="66" charset="0"/>
              </a:rPr>
              <a:t>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4" name="Rechthoek 23"/>
          <p:cNvSpPr/>
          <p:nvPr/>
        </p:nvSpPr>
        <p:spPr>
          <a:xfrm>
            <a:off x="1043608" y="764704"/>
            <a:ext cx="288032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3" name="Groep 34"/>
          <p:cNvGrpSpPr/>
          <p:nvPr/>
        </p:nvGrpSpPr>
        <p:grpSpPr>
          <a:xfrm>
            <a:off x="251520" y="1916832"/>
            <a:ext cx="2664296" cy="3528392"/>
            <a:chOff x="251520" y="1916832"/>
            <a:chExt cx="2664296" cy="3528392"/>
          </a:xfrm>
        </p:grpSpPr>
        <p:sp>
          <p:nvSpPr>
            <p:cNvPr id="4" name="Afgeronde rechthoek 3"/>
            <p:cNvSpPr/>
            <p:nvPr/>
          </p:nvSpPr>
          <p:spPr>
            <a:xfrm>
              <a:off x="251520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197569" y="2348880"/>
              <a:ext cx="648000" cy="2736304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79512" y="1340768"/>
            <a:ext cx="1248786" cy="1136114"/>
          </a:xfrm>
          <a:prstGeom prst="rect">
            <a:avLst/>
          </a:prstGeom>
        </p:spPr>
      </p:pic>
      <p:sp>
        <p:nvSpPr>
          <p:cNvPr id="18" name="Rechthoek 17"/>
          <p:cNvSpPr/>
          <p:nvPr/>
        </p:nvSpPr>
        <p:spPr>
          <a:xfrm>
            <a:off x="1403648" y="584752"/>
            <a:ext cx="288032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1763688" y="404664"/>
            <a:ext cx="288032" cy="7920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0" name="Groep 35"/>
          <p:cNvGrpSpPr/>
          <p:nvPr/>
        </p:nvGrpSpPr>
        <p:grpSpPr>
          <a:xfrm>
            <a:off x="3275856" y="1916832"/>
            <a:ext cx="2664296" cy="3528392"/>
            <a:chOff x="3275856" y="1916832"/>
            <a:chExt cx="2664296" cy="3528392"/>
          </a:xfrm>
        </p:grpSpPr>
        <p:sp>
          <p:nvSpPr>
            <p:cNvPr id="21" name="Afgeronde rechthoek 20"/>
            <p:cNvSpPr/>
            <p:nvPr/>
          </p:nvSpPr>
          <p:spPr>
            <a:xfrm>
              <a:off x="3275856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5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346102" y="2852936"/>
              <a:ext cx="648000" cy="1800000"/>
            </a:xfrm>
            <a:prstGeom prst="rect">
              <a:avLst/>
            </a:prstGeom>
            <a:noFill/>
          </p:spPr>
        </p:pic>
      </p:grpSp>
      <p:grpSp>
        <p:nvGrpSpPr>
          <p:cNvPr id="26" name="Groep 36"/>
          <p:cNvGrpSpPr/>
          <p:nvPr/>
        </p:nvGrpSpPr>
        <p:grpSpPr>
          <a:xfrm>
            <a:off x="6300192" y="1916832"/>
            <a:ext cx="2664296" cy="3528392"/>
            <a:chOff x="6300192" y="1916832"/>
            <a:chExt cx="2664296" cy="3528392"/>
          </a:xfrm>
        </p:grpSpPr>
        <p:sp>
          <p:nvSpPr>
            <p:cNvPr id="27" name="Afgeronde rechthoek 26"/>
            <p:cNvSpPr/>
            <p:nvPr/>
          </p:nvSpPr>
          <p:spPr>
            <a:xfrm>
              <a:off x="6300192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370438" y="2636912"/>
              <a:ext cx="648000" cy="2088232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692696"/>
            <a:ext cx="3076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plaatje is het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langst</a:t>
            </a:r>
            <a:r>
              <a:rPr lang="nl-NL" dirty="0" smtClean="0">
                <a:latin typeface="Comic Sans MS" pitchFamily="66" charset="0"/>
              </a:rPr>
              <a:t>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4" name="Rechthoek 23"/>
          <p:cNvSpPr/>
          <p:nvPr/>
        </p:nvSpPr>
        <p:spPr>
          <a:xfrm>
            <a:off x="1043608" y="764704"/>
            <a:ext cx="288032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5"/>
          <p:cNvGrpSpPr/>
          <p:nvPr/>
        </p:nvGrpSpPr>
        <p:grpSpPr>
          <a:xfrm>
            <a:off x="3275856" y="1916832"/>
            <a:ext cx="2664296" cy="3528392"/>
            <a:chOff x="3275856" y="1916832"/>
            <a:chExt cx="2664296" cy="3528392"/>
          </a:xfrm>
        </p:grpSpPr>
        <p:sp>
          <p:nvSpPr>
            <p:cNvPr id="30" name="Afgeronde rechthoek 29"/>
            <p:cNvSpPr/>
            <p:nvPr/>
          </p:nvSpPr>
          <p:spPr>
            <a:xfrm>
              <a:off x="3275856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05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347025" y="2564904"/>
              <a:ext cx="646154" cy="2304256"/>
            </a:xfrm>
            <a:prstGeom prst="rect">
              <a:avLst/>
            </a:prstGeom>
            <a:noFill/>
          </p:spPr>
        </p:pic>
      </p:grpSp>
      <p:grpSp>
        <p:nvGrpSpPr>
          <p:cNvPr id="3" name="Groep 34"/>
          <p:cNvGrpSpPr/>
          <p:nvPr/>
        </p:nvGrpSpPr>
        <p:grpSpPr>
          <a:xfrm>
            <a:off x="251520" y="1916832"/>
            <a:ext cx="2664296" cy="3528392"/>
            <a:chOff x="251520" y="1916832"/>
            <a:chExt cx="2664296" cy="3528392"/>
          </a:xfrm>
        </p:grpSpPr>
        <p:sp>
          <p:nvSpPr>
            <p:cNvPr id="4" name="Afgeronde rechthoek 3"/>
            <p:cNvSpPr/>
            <p:nvPr/>
          </p:nvSpPr>
          <p:spPr>
            <a:xfrm>
              <a:off x="251520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250681" y="2853136"/>
              <a:ext cx="646154" cy="1800000"/>
            </a:xfrm>
            <a:prstGeom prst="rect">
              <a:avLst/>
            </a:prstGeom>
            <a:noFill/>
          </p:spPr>
        </p:pic>
      </p:grpSp>
      <p:grpSp>
        <p:nvGrpSpPr>
          <p:cNvPr id="5" name="Groep 36"/>
          <p:cNvGrpSpPr/>
          <p:nvPr/>
        </p:nvGrpSpPr>
        <p:grpSpPr>
          <a:xfrm>
            <a:off x="6300192" y="1916832"/>
            <a:ext cx="2664296" cy="3528392"/>
            <a:chOff x="6300192" y="1916832"/>
            <a:chExt cx="2664296" cy="3528392"/>
          </a:xfrm>
        </p:grpSpPr>
        <p:sp>
          <p:nvSpPr>
            <p:cNvPr id="29" name="Afgeronde rechthoek 28"/>
            <p:cNvSpPr/>
            <p:nvPr/>
          </p:nvSpPr>
          <p:spPr>
            <a:xfrm>
              <a:off x="6300192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299353" y="2420888"/>
              <a:ext cx="646154" cy="2664296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228184" y="1340768"/>
            <a:ext cx="1248786" cy="1136114"/>
          </a:xfrm>
          <a:prstGeom prst="rect">
            <a:avLst/>
          </a:prstGeom>
        </p:spPr>
      </p:pic>
      <p:sp>
        <p:nvSpPr>
          <p:cNvPr id="18" name="Rechthoek 17"/>
          <p:cNvSpPr/>
          <p:nvPr/>
        </p:nvSpPr>
        <p:spPr>
          <a:xfrm>
            <a:off x="1403648" y="584752"/>
            <a:ext cx="288032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1763688" y="404664"/>
            <a:ext cx="288032" cy="7920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692696"/>
            <a:ext cx="3291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plaatje is het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breedst</a:t>
            </a:r>
            <a:r>
              <a:rPr lang="nl-NL" dirty="0" smtClean="0">
                <a:latin typeface="Comic Sans MS" pitchFamily="66" charset="0"/>
              </a:rPr>
              <a:t>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4" name="Rechthoek 23"/>
          <p:cNvSpPr/>
          <p:nvPr/>
        </p:nvSpPr>
        <p:spPr>
          <a:xfrm>
            <a:off x="683568" y="764704"/>
            <a:ext cx="360000" cy="36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5"/>
          <p:cNvGrpSpPr/>
          <p:nvPr/>
        </p:nvGrpSpPr>
        <p:grpSpPr>
          <a:xfrm>
            <a:off x="3275856" y="1916832"/>
            <a:ext cx="2664296" cy="3528392"/>
            <a:chOff x="3275856" y="1916832"/>
            <a:chExt cx="2664296" cy="3528392"/>
          </a:xfrm>
        </p:grpSpPr>
        <p:sp>
          <p:nvSpPr>
            <p:cNvPr id="30" name="Afgeronde rechthoek 29"/>
            <p:cNvSpPr/>
            <p:nvPr/>
          </p:nvSpPr>
          <p:spPr>
            <a:xfrm>
              <a:off x="3275856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05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923928" y="2795998"/>
              <a:ext cx="1224136" cy="1430271"/>
            </a:xfrm>
            <a:prstGeom prst="rect">
              <a:avLst/>
            </a:prstGeom>
            <a:noFill/>
          </p:spPr>
        </p:pic>
      </p:grpSp>
      <p:grpSp>
        <p:nvGrpSpPr>
          <p:cNvPr id="3" name="Groep 34"/>
          <p:cNvGrpSpPr/>
          <p:nvPr/>
        </p:nvGrpSpPr>
        <p:grpSpPr>
          <a:xfrm>
            <a:off x="251520" y="1916832"/>
            <a:ext cx="2664296" cy="3528392"/>
            <a:chOff x="251520" y="1916832"/>
            <a:chExt cx="2664296" cy="3528392"/>
          </a:xfrm>
        </p:grpSpPr>
        <p:sp>
          <p:nvSpPr>
            <p:cNvPr id="4" name="Afgeronde rechthoek 3"/>
            <p:cNvSpPr/>
            <p:nvPr/>
          </p:nvSpPr>
          <p:spPr>
            <a:xfrm>
              <a:off x="251520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95536" y="2795998"/>
              <a:ext cx="2232248" cy="1430271"/>
            </a:xfrm>
            <a:prstGeom prst="rect">
              <a:avLst/>
            </a:prstGeom>
            <a:noFill/>
          </p:spPr>
        </p:pic>
      </p:grpSp>
      <p:grpSp>
        <p:nvGrpSpPr>
          <p:cNvPr id="5" name="Groep 36"/>
          <p:cNvGrpSpPr/>
          <p:nvPr/>
        </p:nvGrpSpPr>
        <p:grpSpPr>
          <a:xfrm>
            <a:off x="6300192" y="1916832"/>
            <a:ext cx="2664296" cy="3528392"/>
            <a:chOff x="6300192" y="1916832"/>
            <a:chExt cx="2664296" cy="3528392"/>
          </a:xfrm>
        </p:grpSpPr>
        <p:sp>
          <p:nvSpPr>
            <p:cNvPr id="29" name="Afgeronde rechthoek 28"/>
            <p:cNvSpPr/>
            <p:nvPr/>
          </p:nvSpPr>
          <p:spPr>
            <a:xfrm>
              <a:off x="6300192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732240" y="2786437"/>
              <a:ext cx="1678486" cy="1428981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79512" y="1340768"/>
            <a:ext cx="1248786" cy="1136114"/>
          </a:xfrm>
          <a:prstGeom prst="rect">
            <a:avLst/>
          </a:prstGeom>
        </p:spPr>
      </p:pic>
      <p:sp>
        <p:nvSpPr>
          <p:cNvPr id="18" name="Rechthoek 17"/>
          <p:cNvSpPr/>
          <p:nvPr/>
        </p:nvSpPr>
        <p:spPr>
          <a:xfrm>
            <a:off x="1115616" y="764704"/>
            <a:ext cx="576000" cy="36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1763688" y="764704"/>
            <a:ext cx="72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692696"/>
            <a:ext cx="3291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plaatje is het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breedst</a:t>
            </a:r>
            <a:r>
              <a:rPr lang="nl-NL" dirty="0" smtClean="0">
                <a:latin typeface="Comic Sans MS" pitchFamily="66" charset="0"/>
              </a:rPr>
              <a:t>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4" name="Rechthoek 23"/>
          <p:cNvSpPr/>
          <p:nvPr/>
        </p:nvSpPr>
        <p:spPr>
          <a:xfrm>
            <a:off x="683568" y="764704"/>
            <a:ext cx="360000" cy="36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5"/>
          <p:cNvGrpSpPr/>
          <p:nvPr/>
        </p:nvGrpSpPr>
        <p:grpSpPr>
          <a:xfrm>
            <a:off x="3275856" y="1916832"/>
            <a:ext cx="2664296" cy="3528392"/>
            <a:chOff x="3275856" y="1916832"/>
            <a:chExt cx="2664296" cy="3528392"/>
          </a:xfrm>
        </p:grpSpPr>
        <p:sp>
          <p:nvSpPr>
            <p:cNvPr id="30" name="Afgeronde rechthoek 29"/>
            <p:cNvSpPr/>
            <p:nvPr/>
          </p:nvSpPr>
          <p:spPr>
            <a:xfrm>
              <a:off x="3275856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05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048875" y="2780928"/>
              <a:ext cx="1046250" cy="1440000"/>
            </a:xfrm>
            <a:prstGeom prst="rect">
              <a:avLst/>
            </a:prstGeom>
            <a:noFill/>
          </p:spPr>
        </p:pic>
      </p:grpSp>
      <p:grpSp>
        <p:nvGrpSpPr>
          <p:cNvPr id="3" name="Groep 34"/>
          <p:cNvGrpSpPr/>
          <p:nvPr/>
        </p:nvGrpSpPr>
        <p:grpSpPr>
          <a:xfrm>
            <a:off x="251520" y="1916832"/>
            <a:ext cx="2664296" cy="3528392"/>
            <a:chOff x="251520" y="1916832"/>
            <a:chExt cx="2664296" cy="3528392"/>
          </a:xfrm>
        </p:grpSpPr>
        <p:sp>
          <p:nvSpPr>
            <p:cNvPr id="4" name="Afgeronde rechthoek 3"/>
            <p:cNvSpPr/>
            <p:nvPr/>
          </p:nvSpPr>
          <p:spPr>
            <a:xfrm>
              <a:off x="251520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827584" y="2780928"/>
              <a:ext cx="1368151" cy="1440000"/>
            </a:xfrm>
            <a:prstGeom prst="rect">
              <a:avLst/>
            </a:prstGeom>
            <a:noFill/>
          </p:spPr>
        </p:pic>
      </p:grpSp>
      <p:grpSp>
        <p:nvGrpSpPr>
          <p:cNvPr id="5" name="Groep 36"/>
          <p:cNvGrpSpPr/>
          <p:nvPr/>
        </p:nvGrpSpPr>
        <p:grpSpPr>
          <a:xfrm>
            <a:off x="6300192" y="1916832"/>
            <a:ext cx="2664296" cy="3528392"/>
            <a:chOff x="6300192" y="1916832"/>
            <a:chExt cx="2664296" cy="3528392"/>
          </a:xfrm>
        </p:grpSpPr>
        <p:sp>
          <p:nvSpPr>
            <p:cNvPr id="29" name="Afgeronde rechthoek 28"/>
            <p:cNvSpPr/>
            <p:nvPr/>
          </p:nvSpPr>
          <p:spPr>
            <a:xfrm>
              <a:off x="6300192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588224" y="2780928"/>
              <a:ext cx="1944216" cy="1440000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228184" y="1268760"/>
            <a:ext cx="1248786" cy="1136114"/>
          </a:xfrm>
          <a:prstGeom prst="rect">
            <a:avLst/>
          </a:prstGeom>
        </p:spPr>
      </p:pic>
      <p:sp>
        <p:nvSpPr>
          <p:cNvPr id="18" name="Rechthoek 17"/>
          <p:cNvSpPr/>
          <p:nvPr/>
        </p:nvSpPr>
        <p:spPr>
          <a:xfrm>
            <a:off x="1115616" y="764704"/>
            <a:ext cx="576000" cy="36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1763688" y="764704"/>
            <a:ext cx="72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112</Words>
  <Application>Microsoft Office PowerPoint</Application>
  <PresentationFormat>Diavoorstelling (4:3)</PresentationFormat>
  <Paragraphs>29</Paragraphs>
  <Slides>14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5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  <vt:lpstr>Dia 13</vt:lpstr>
      <vt:lpstr>Dia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Gebruiker</dc:creator>
  <cp:lastModifiedBy>Gebruiker</cp:lastModifiedBy>
  <cp:revision>64</cp:revision>
  <dcterms:created xsi:type="dcterms:W3CDTF">2016-05-02T06:25:55Z</dcterms:created>
  <dcterms:modified xsi:type="dcterms:W3CDTF">2016-09-11T12:32:07Z</dcterms:modified>
</cp:coreProperties>
</file>