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57" r:id="rId3"/>
    <p:sldId id="288" r:id="rId4"/>
    <p:sldId id="287" r:id="rId5"/>
    <p:sldId id="292" r:id="rId6"/>
    <p:sldId id="291" r:id="rId7"/>
    <p:sldId id="293" r:id="rId8"/>
    <p:sldId id="295" r:id="rId9"/>
    <p:sldId id="296" r:id="rId10"/>
    <p:sldId id="294" r:id="rId11"/>
    <p:sldId id="303" r:id="rId12"/>
    <p:sldId id="285" r:id="rId13"/>
    <p:sldId id="290" r:id="rId14"/>
    <p:sldId id="297" r:id="rId15"/>
    <p:sldId id="289" r:id="rId16"/>
    <p:sldId id="300" r:id="rId17"/>
    <p:sldId id="298" r:id="rId18"/>
    <p:sldId id="302" r:id="rId19"/>
    <p:sldId id="299" r:id="rId20"/>
    <p:sldId id="301" r:id="rId21"/>
    <p:sldId id="286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oXNosf/qK36bP92r64x39A==" hashData="t+EfpRkbaluM/KY7lpKGjWN+jT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80" autoAdjust="0"/>
    <p:restoredTop sz="94713" autoAdjust="0"/>
  </p:normalViewPr>
  <p:slideViewPr>
    <p:cSldViewPr>
      <p:cViewPr>
        <p:scale>
          <a:sx n="90" d="100"/>
          <a:sy n="90" d="100"/>
        </p:scale>
        <p:origin x="-696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11-9-2016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4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7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31.jpeg"/><Relationship Id="rId4" Type="http://schemas.openxmlformats.org/officeDocument/2006/relationships/image" Target="../media/image2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7.jpeg"/><Relationship Id="rId4" Type="http://schemas.openxmlformats.org/officeDocument/2006/relationships/image" Target="../media/image28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4.jpeg"/><Relationship Id="rId4" Type="http://schemas.openxmlformats.org/officeDocument/2006/relationships/image" Target="../media/image37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jpeg"/><Relationship Id="rId5" Type="http://schemas.openxmlformats.org/officeDocument/2006/relationships/image" Target="../media/image29.jpeg"/><Relationship Id="rId4" Type="http://schemas.openxmlformats.org/officeDocument/2006/relationships/image" Target="../media/image37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9.jpeg"/><Relationship Id="rId4" Type="http://schemas.openxmlformats.org/officeDocument/2006/relationships/image" Target="../media/image33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7.png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4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aanvullen familie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0053" y="4437112"/>
              <a:ext cx="401337" cy="777058"/>
            </a:xfrm>
            <a:prstGeom prst="rect">
              <a:avLst/>
            </a:prstGeom>
            <a:grpFill/>
          </p:spPr>
        </p:pic>
      </p:grpSp>
      <p:grpSp>
        <p:nvGrpSpPr>
          <p:cNvPr id="3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50813" y="4437112"/>
              <a:ext cx="401337" cy="777058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2741" y="4437112"/>
              <a:ext cx="401337" cy="777058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7" name="Picture 3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1772816"/>
            <a:ext cx="3024336" cy="32846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351790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11960" y="4703718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351790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775726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127654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07904" y="4127654"/>
              <a:ext cx="432048" cy="367824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9592" y="5279782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4703718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5207774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199662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4343678"/>
              <a:ext cx="432048" cy="367824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4343678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4199662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5207774"/>
              <a:ext cx="432048" cy="367824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88224" y="5135766"/>
              <a:ext cx="432048" cy="36782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8194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1988840"/>
            <a:ext cx="792770" cy="674737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1988840"/>
            <a:ext cx="792770" cy="6747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458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149080"/>
            <a:ext cx="1268884" cy="2375818"/>
          </a:xfrm>
          <a:prstGeom prst="rect">
            <a:avLst/>
          </a:prstGeom>
          <a:noFill/>
        </p:spPr>
      </p:pic>
      <p:pic>
        <p:nvPicPr>
          <p:cNvPr id="19459" name="Picture 3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933056"/>
            <a:ext cx="1098550" cy="1995487"/>
          </a:xfrm>
          <a:prstGeom prst="rect">
            <a:avLst/>
          </a:prstGeom>
          <a:noFill/>
        </p:spPr>
      </p:pic>
      <p:pic>
        <p:nvPicPr>
          <p:cNvPr id="19460" name="Picture 4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293096"/>
            <a:ext cx="1482211" cy="2040806"/>
          </a:xfrm>
          <a:prstGeom prst="rect">
            <a:avLst/>
          </a:prstGeom>
          <a:noFill/>
        </p:spPr>
      </p:pic>
      <p:pic>
        <p:nvPicPr>
          <p:cNvPr id="19461" name="Picture 5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836712"/>
            <a:ext cx="786014" cy="1521272"/>
          </a:xfrm>
          <a:prstGeom prst="rect">
            <a:avLst/>
          </a:prstGeom>
          <a:noFill/>
        </p:spPr>
      </p:pic>
      <p:pic>
        <p:nvPicPr>
          <p:cNvPr id="19462" name="Picture 6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260648"/>
            <a:ext cx="1244600" cy="1628775"/>
          </a:xfrm>
          <a:prstGeom prst="rect">
            <a:avLst/>
          </a:prstGeom>
          <a:noFill/>
        </p:spPr>
      </p:pic>
      <p:pic>
        <p:nvPicPr>
          <p:cNvPr id="19463" name="Picture 7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579668"/>
            <a:ext cx="726076" cy="2021997"/>
          </a:xfrm>
          <a:prstGeom prst="rect">
            <a:avLst/>
          </a:prstGeom>
          <a:noFill/>
        </p:spPr>
      </p:pic>
      <p:pic>
        <p:nvPicPr>
          <p:cNvPr id="19464" name="Picture 8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260648"/>
            <a:ext cx="1256990" cy="1800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433735" y="4149080"/>
              <a:ext cx="67539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86216"/>
              <a:ext cx="1026667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1266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1916832"/>
            <a:ext cx="739437" cy="1058987"/>
          </a:xfrm>
          <a:prstGeom prst="rect">
            <a:avLst/>
          </a:prstGeom>
          <a:noFill/>
        </p:spPr>
      </p:pic>
      <p:pic>
        <p:nvPicPr>
          <p:cNvPr id="18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7704" y="1916832"/>
            <a:ext cx="739437" cy="10589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rcRect l="41965"/>
            <a:stretch>
              <a:fillRect/>
            </a:stretch>
          </p:blipFill>
          <p:spPr bwMode="auto">
            <a:xfrm>
              <a:off x="1259632" y="4149080"/>
              <a:ext cx="1065711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3314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1772816"/>
            <a:ext cx="689994" cy="1253356"/>
          </a:xfrm>
          <a:prstGeom prst="rect">
            <a:avLst/>
          </a:prstGeom>
          <a:noFill/>
        </p:spPr>
      </p:pic>
      <p:pic>
        <p:nvPicPr>
          <p:cNvPr id="18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1772816"/>
            <a:ext cx="689994" cy="1253356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784" y="1772816"/>
            <a:ext cx="689994" cy="1253356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688" y="1772816"/>
            <a:ext cx="689994" cy="12533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57701" y="4186216"/>
              <a:ext cx="1026667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0"/>
              <a:ext cx="973712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2290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1844824"/>
            <a:ext cx="545505" cy="1110150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19672" y="1844824"/>
            <a:ext cx="545505" cy="11101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2627" y="4149080"/>
              <a:ext cx="1083429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256346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89969" y="4149080"/>
              <a:ext cx="946285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6386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1700808"/>
            <a:ext cx="494907" cy="1369244"/>
          </a:xfrm>
          <a:prstGeom prst="rect">
            <a:avLst/>
          </a:prstGeom>
          <a:noFill/>
        </p:spPr>
      </p:pic>
      <p:pic>
        <p:nvPicPr>
          <p:cNvPr id="18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664" y="1700808"/>
            <a:ext cx="494907" cy="1369244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23728" y="1700808"/>
            <a:ext cx="494907" cy="1369244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99792" y="1700808"/>
            <a:ext cx="494907" cy="13692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5936" y="4149080"/>
              <a:ext cx="1083429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2"/>
              <a:ext cx="973712" cy="1439996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4338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1844824"/>
            <a:ext cx="399124" cy="110832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2"/>
              <a:ext cx="946283" cy="143999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04248" y="4149080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8434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1772816"/>
            <a:ext cx="370854" cy="1228527"/>
          </a:xfrm>
          <a:prstGeom prst="rect">
            <a:avLst/>
          </a:prstGeom>
          <a:noFill/>
        </p:spPr>
      </p:pic>
      <p:pic>
        <p:nvPicPr>
          <p:cNvPr id="18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664" y="1772816"/>
            <a:ext cx="370854" cy="1228527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23728" y="1772816"/>
            <a:ext cx="370854" cy="12285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69364"/>
              <a:ext cx="946283" cy="139943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98292" y="4149080"/>
              <a:ext cx="946285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5362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1988840"/>
            <a:ext cx="826188" cy="684833"/>
          </a:xfrm>
          <a:prstGeom prst="rect">
            <a:avLst/>
          </a:prstGeom>
          <a:noFill/>
        </p:spPr>
      </p:pic>
      <p:pic>
        <p:nvPicPr>
          <p:cNvPr id="18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7704" y="1988840"/>
            <a:ext cx="826188" cy="68483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72756" y="5301208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20828" y="4688203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24884" y="4077072"/>
              <a:ext cx="358328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55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96492" y="5085184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60588" y="4941168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72556" y="4149080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80468" y="4365104"/>
              <a:ext cx="358328" cy="468989"/>
            </a:xfrm>
            <a:prstGeom prst="rect">
              <a:avLst/>
            </a:prstGeom>
            <a:noFill/>
          </p:spPr>
        </p:pic>
      </p:grpSp>
      <p:grpSp>
        <p:nvGrpSpPr>
          <p:cNvPr id="57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61188" y="4365104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41108" y="5085184"/>
              <a:ext cx="358328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2050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1844824"/>
            <a:ext cx="805605" cy="1054274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1844824"/>
            <a:ext cx="805605" cy="10542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72958"/>
              <a:ext cx="992619" cy="1392244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04248" y="4221993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7410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1700808"/>
            <a:ext cx="510901" cy="1422772"/>
          </a:xfrm>
          <a:prstGeom prst="rect">
            <a:avLst/>
          </a:prstGeom>
          <a:noFill/>
        </p:spPr>
      </p:pic>
      <p:pic>
        <p:nvPicPr>
          <p:cNvPr id="18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91680" y="1700808"/>
            <a:ext cx="510901" cy="1422772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1700808"/>
            <a:ext cx="510901" cy="142277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458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149080"/>
            <a:ext cx="1268884" cy="2375818"/>
          </a:xfrm>
          <a:prstGeom prst="rect">
            <a:avLst/>
          </a:prstGeom>
          <a:noFill/>
        </p:spPr>
      </p:pic>
      <p:pic>
        <p:nvPicPr>
          <p:cNvPr id="19459" name="Picture 3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933056"/>
            <a:ext cx="1098550" cy="1995487"/>
          </a:xfrm>
          <a:prstGeom prst="rect">
            <a:avLst/>
          </a:prstGeom>
          <a:noFill/>
        </p:spPr>
      </p:pic>
      <p:pic>
        <p:nvPicPr>
          <p:cNvPr id="19460" name="Picture 4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293096"/>
            <a:ext cx="1482211" cy="2040806"/>
          </a:xfrm>
          <a:prstGeom prst="rect">
            <a:avLst/>
          </a:prstGeom>
          <a:noFill/>
        </p:spPr>
      </p:pic>
      <p:pic>
        <p:nvPicPr>
          <p:cNvPr id="19461" name="Picture 5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836712"/>
            <a:ext cx="786014" cy="1521272"/>
          </a:xfrm>
          <a:prstGeom prst="rect">
            <a:avLst/>
          </a:prstGeom>
          <a:noFill/>
        </p:spPr>
      </p:pic>
      <p:pic>
        <p:nvPicPr>
          <p:cNvPr id="19462" name="Picture 6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260648"/>
            <a:ext cx="1244600" cy="1628775"/>
          </a:xfrm>
          <a:prstGeom prst="rect">
            <a:avLst/>
          </a:prstGeom>
          <a:noFill/>
        </p:spPr>
      </p:pic>
      <p:pic>
        <p:nvPicPr>
          <p:cNvPr id="19463" name="Picture 7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579668"/>
            <a:ext cx="726076" cy="2021997"/>
          </a:xfrm>
          <a:prstGeom prst="rect">
            <a:avLst/>
          </a:prstGeom>
          <a:noFill/>
        </p:spPr>
      </p:pic>
      <p:pic>
        <p:nvPicPr>
          <p:cNvPr id="19464" name="Picture 8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260648"/>
            <a:ext cx="1256990" cy="1800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50887" y="4581128"/>
              <a:ext cx="242225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22495" y="5085184"/>
              <a:ext cx="242225" cy="46898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42575" y="4653136"/>
              <a:ext cx="242225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90647" y="4149080"/>
              <a:ext cx="242225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35263" y="4221088"/>
              <a:ext cx="242225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55143" y="5157192"/>
              <a:ext cx="242225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4098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1844824"/>
            <a:ext cx="582814" cy="1127993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1844824"/>
            <a:ext cx="582814" cy="1127993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6" y="1844824"/>
            <a:ext cx="582814" cy="11279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42920" y="4653136"/>
              <a:ext cx="258159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02560" y="4941168"/>
              <a:ext cx="258159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66656" y="4365104"/>
              <a:ext cx="258159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71312" y="4149080"/>
              <a:ext cx="258159" cy="468989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51232" y="4653136"/>
              <a:ext cx="258159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31152" y="5157192"/>
              <a:ext cx="258159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3074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1844824"/>
            <a:ext cx="584629" cy="106196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24927" y="4653136"/>
              <a:ext cx="150129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53603" y="5130134"/>
              <a:ext cx="150129" cy="46898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88623" y="4653136"/>
              <a:ext cx="150129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36695" y="4149080"/>
              <a:ext cx="150129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5287" y="4293096"/>
              <a:ext cx="150129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1191" y="5085184"/>
              <a:ext cx="150129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6146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1916832"/>
            <a:ext cx="339734" cy="1061294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1916832"/>
            <a:ext cx="339734" cy="1061294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1916832"/>
            <a:ext cx="339734" cy="10612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98626" y="5157192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74690" y="4581128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06738" y="5229200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22762" y="4149080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98626" y="4077072"/>
              <a:ext cx="250604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18306" y="5013176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38386" y="5229200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58466" y="5013176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10394" y="4509120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86458" y="4149080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90314" y="4221088"/>
              <a:ext cx="250604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59066" y="4149080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22962" y="4221088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87058" y="5085184"/>
              <a:ext cx="250604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50954" y="5157192"/>
              <a:ext cx="250604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5122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1772816"/>
            <a:ext cx="698489" cy="1307827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1772816"/>
            <a:ext cx="698489" cy="1307827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7367" y="1772816"/>
            <a:ext cx="698489" cy="13078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97569" y="5157192"/>
              <a:ext cx="340749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61665" y="4221088"/>
              <a:ext cx="340749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45241" y="5085184"/>
              <a:ext cx="340749" cy="46898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93313" y="4653136"/>
              <a:ext cx="340749" cy="46898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69377" y="5157192"/>
              <a:ext cx="340749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41385" y="4149080"/>
              <a:ext cx="340749" cy="46898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17249" y="4221088"/>
              <a:ext cx="340749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13993" y="4149080"/>
              <a:ext cx="340749" cy="468989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77889" y="4293096"/>
              <a:ext cx="340749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41985" y="5085184"/>
              <a:ext cx="340749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05881" y="5157192"/>
              <a:ext cx="340749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7170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2034356"/>
            <a:ext cx="646823" cy="890588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2034356"/>
            <a:ext cx="646823" cy="890588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2034356"/>
            <a:ext cx="646823" cy="890588"/>
          </a:xfrm>
          <a:prstGeom prst="rect">
            <a:avLst/>
          </a:prstGeom>
          <a:noFill/>
        </p:spPr>
      </p:pic>
      <p:pic>
        <p:nvPicPr>
          <p:cNvPr id="55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2034356"/>
            <a:ext cx="646823" cy="8905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16772" y="5157192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16772" y="4365104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52876" y="5085184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96892" y="4221088"/>
              <a:ext cx="358328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256346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24484" y="5085184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16572" y="4293096"/>
              <a:ext cx="358328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21228" y="4149080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01148" y="4653136"/>
              <a:ext cx="358328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81068" y="5157192"/>
              <a:ext cx="358328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9218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1916832"/>
            <a:ext cx="770331" cy="1008112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672" y="1916832"/>
            <a:ext cx="770331" cy="1008112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1760" y="1916832"/>
            <a:ext cx="770331" cy="1008112"/>
          </a:xfrm>
          <a:prstGeom prst="rect">
            <a:avLst/>
          </a:prstGeom>
          <a:noFill/>
        </p:spPr>
      </p:pic>
      <p:pic>
        <p:nvPicPr>
          <p:cNvPr id="55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8" y="1916832"/>
            <a:ext cx="770331" cy="1008112"/>
          </a:xfrm>
          <a:prstGeom prst="rect">
            <a:avLst/>
          </a:prstGeom>
          <a:noFill/>
        </p:spPr>
      </p:pic>
      <p:pic>
        <p:nvPicPr>
          <p:cNvPr id="56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936" y="1916832"/>
            <a:ext cx="770331" cy="1008112"/>
          </a:xfrm>
          <a:prstGeom prst="rect">
            <a:avLst/>
          </a:prstGeom>
          <a:noFill/>
        </p:spPr>
      </p:pic>
      <p:pic>
        <p:nvPicPr>
          <p:cNvPr id="57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1916832"/>
            <a:ext cx="770331" cy="10081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1013" y="5301208"/>
              <a:ext cx="161814" cy="46898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47077" y="4725144"/>
              <a:ext cx="161814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923141" y="4077072"/>
              <a:ext cx="161814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82781" y="4653136"/>
              <a:ext cx="161814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59445" y="4293096"/>
              <a:ext cx="161814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39365" y="5013176"/>
              <a:ext cx="161814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0242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1844824"/>
            <a:ext cx="390319" cy="11305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143</Words>
  <Application>Microsoft Office PowerPoint</Application>
  <PresentationFormat>Diavoorstelling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74</cp:revision>
  <dcterms:created xsi:type="dcterms:W3CDTF">2016-05-02T06:25:55Z</dcterms:created>
  <dcterms:modified xsi:type="dcterms:W3CDTF">2016-09-11T12:07:09Z</dcterms:modified>
</cp:coreProperties>
</file>