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4" r:id="rId2"/>
    <p:sldId id="257" r:id="rId3"/>
    <p:sldId id="288" r:id="rId4"/>
    <p:sldId id="287" r:id="rId5"/>
    <p:sldId id="292" r:id="rId6"/>
    <p:sldId id="291" r:id="rId7"/>
    <p:sldId id="293" r:id="rId8"/>
    <p:sldId id="295" r:id="rId9"/>
    <p:sldId id="296" r:id="rId10"/>
    <p:sldId id="294" r:id="rId11"/>
    <p:sldId id="303" r:id="rId12"/>
    <p:sldId id="285" r:id="rId13"/>
    <p:sldId id="290" r:id="rId14"/>
    <p:sldId id="297" r:id="rId15"/>
    <p:sldId id="289" r:id="rId16"/>
    <p:sldId id="300" r:id="rId17"/>
    <p:sldId id="298" r:id="rId18"/>
    <p:sldId id="302" r:id="rId19"/>
    <p:sldId id="299" r:id="rId20"/>
    <p:sldId id="301" r:id="rId21"/>
    <p:sldId id="286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oXNosf/qK36bP92r64x39A==" hashData="t+EfpRkbaluM/KY7lpKGjWN+jTM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CCFF"/>
    <a:srgbClr val="9933FF"/>
    <a:srgbClr val="F3F0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80" autoAdjust="0"/>
    <p:restoredTop sz="94713" autoAdjust="0"/>
  </p:normalViewPr>
  <p:slideViewPr>
    <p:cSldViewPr>
      <p:cViewPr>
        <p:scale>
          <a:sx n="90" d="100"/>
          <a:sy n="90" d="100"/>
        </p:scale>
        <p:origin x="-696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156FD-8FDD-4022-B92E-5FEAF2A056BE}" type="datetimeFigureOut">
              <a:rPr lang="nl-NL" smtClean="0"/>
              <a:pPr/>
              <a:t>11-9-2016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86512-2859-4F5E-95CE-F2A0F2B76ED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1BB-3564-4113-A9F3-7565FE653466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410-8FA1-4CAF-AEC3-F3F781FADECB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410C-1C8B-48CF-BCC2-2282A2635526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8A-2A0B-4FF3-B1CF-77D08AEC3727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3938-173D-43BE-A50D-DCB7D78EE48C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0039-C4FE-4A7E-A312-65DF136640F3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45FF-60FC-4FE8-9AC3-FA4098723CAD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A05E-D11E-4C1C-ABD4-4626010F3432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F92C-F5DB-47C2-A8A8-7E0DB8751A58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5999-87B1-4084-A115-0397601AAAE0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F4BD-3CB0-484D-A425-75E6D7F4D323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9BEA8-AC1A-4691-B4A3-5F6478490E3A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4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2.png"/><Relationship Id="rId7" Type="http://schemas.openxmlformats.org/officeDocument/2006/relationships/image" Target="../media/image2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7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31.jpeg"/><Relationship Id="rId4" Type="http://schemas.openxmlformats.org/officeDocument/2006/relationships/image" Target="../media/image2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7.jpeg"/><Relationship Id="rId4" Type="http://schemas.openxmlformats.org/officeDocument/2006/relationships/image" Target="../media/image28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4.jpeg"/><Relationship Id="rId4" Type="http://schemas.openxmlformats.org/officeDocument/2006/relationships/image" Target="../media/image37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eg"/><Relationship Id="rId5" Type="http://schemas.openxmlformats.org/officeDocument/2006/relationships/image" Target="../media/image29.jpeg"/><Relationship Id="rId4" Type="http://schemas.openxmlformats.org/officeDocument/2006/relationships/image" Target="../media/image37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5" Type="http://schemas.openxmlformats.org/officeDocument/2006/relationships/image" Target="../media/image39.jpeg"/><Relationship Id="rId4" Type="http://schemas.openxmlformats.org/officeDocument/2006/relationships/image" Target="../media/image33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2.png"/><Relationship Id="rId7" Type="http://schemas.openxmlformats.org/officeDocument/2006/relationships/image" Target="../media/image2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7.png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4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4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555776" y="1340768"/>
            <a:ext cx="4032448" cy="4176464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aanvullen familie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4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5" name="Afgeronde rechthoek 4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1" name="Afbeelding 10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10053" y="4437112"/>
              <a:ext cx="401337" cy="777058"/>
            </a:xfrm>
            <a:prstGeom prst="rect">
              <a:avLst/>
            </a:prstGeom>
            <a:grpFill/>
          </p:spPr>
        </p:pic>
      </p:grpSp>
      <p:grpSp>
        <p:nvGrpSpPr>
          <p:cNvPr id="3" name="Groep 15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6" name="Afgeronde rechthoek 5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Tekstvak 7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2" name="Afbeelding 11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50813" y="4437112"/>
              <a:ext cx="401337" cy="777058"/>
            </a:xfrm>
            <a:prstGeom prst="rect">
              <a:avLst/>
            </a:prstGeom>
            <a:grpFill/>
          </p:spPr>
        </p:pic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2741" y="4437112"/>
              <a:ext cx="401337" cy="777058"/>
            </a:xfrm>
            <a:prstGeom prst="rect">
              <a:avLst/>
            </a:prstGeom>
            <a:grpFill/>
          </p:spPr>
        </p:pic>
      </p:grpSp>
      <p:sp>
        <p:nvSpPr>
          <p:cNvPr id="18" name="Tekstvak 17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027" name="Picture 3" descr="D:\milou\website\kleuters\thema's\Mensen\Familie\kringactiviteiten\digibord\plaatjes\gezi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1772816"/>
            <a:ext cx="3024336" cy="328469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35896" y="5351790"/>
              <a:ext cx="432048" cy="367824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211960" y="4703718"/>
              <a:ext cx="432048" cy="367824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572000" y="5351790"/>
              <a:ext cx="432048" cy="367824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04048" y="4775726"/>
              <a:ext cx="432048" cy="367824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88024" y="4127654"/>
              <a:ext cx="432048" cy="367824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07904" y="4127654"/>
              <a:ext cx="432048" cy="367824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7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99592" y="5279782"/>
              <a:ext cx="432048" cy="367824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47664" y="4703718"/>
              <a:ext cx="432048" cy="367824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23728" y="5207774"/>
              <a:ext cx="432048" cy="367824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95736" y="4199662"/>
              <a:ext cx="432048" cy="367824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71600" y="4343678"/>
              <a:ext cx="432048" cy="367824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96336" y="4343678"/>
              <a:ext cx="432048" cy="367824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04248" y="4199662"/>
              <a:ext cx="432048" cy="367824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96336" y="5207774"/>
              <a:ext cx="432048" cy="367824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88224" y="5135766"/>
              <a:ext cx="432048" cy="367824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356992"/>
            <a:ext cx="1248786" cy="1136114"/>
          </a:xfrm>
          <a:prstGeom prst="rect">
            <a:avLst/>
          </a:prstGeom>
        </p:spPr>
      </p:pic>
      <p:pic>
        <p:nvPicPr>
          <p:cNvPr id="8194" name="Picture 2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1988840"/>
            <a:ext cx="792770" cy="674737"/>
          </a:xfrm>
          <a:prstGeom prst="rect">
            <a:avLst/>
          </a:prstGeom>
          <a:noFill/>
        </p:spPr>
      </p:pic>
      <p:pic>
        <p:nvPicPr>
          <p:cNvPr id="36" name="Picture 2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1988840"/>
            <a:ext cx="792770" cy="6747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458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149080"/>
            <a:ext cx="1268884" cy="2375818"/>
          </a:xfrm>
          <a:prstGeom prst="rect">
            <a:avLst/>
          </a:prstGeom>
          <a:noFill/>
        </p:spPr>
      </p:pic>
      <p:pic>
        <p:nvPicPr>
          <p:cNvPr id="19459" name="Picture 3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933056"/>
            <a:ext cx="1098550" cy="1995487"/>
          </a:xfrm>
          <a:prstGeom prst="rect">
            <a:avLst/>
          </a:prstGeom>
          <a:noFill/>
        </p:spPr>
      </p:pic>
      <p:pic>
        <p:nvPicPr>
          <p:cNvPr id="19460" name="Picture 4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4293096"/>
            <a:ext cx="1482211" cy="2040806"/>
          </a:xfrm>
          <a:prstGeom prst="rect">
            <a:avLst/>
          </a:prstGeom>
          <a:noFill/>
        </p:spPr>
      </p:pic>
      <p:pic>
        <p:nvPicPr>
          <p:cNvPr id="19461" name="Picture 5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836712"/>
            <a:ext cx="786014" cy="1521272"/>
          </a:xfrm>
          <a:prstGeom prst="rect">
            <a:avLst/>
          </a:prstGeom>
          <a:noFill/>
        </p:spPr>
      </p:pic>
      <p:pic>
        <p:nvPicPr>
          <p:cNvPr id="19462" name="Picture 6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260648"/>
            <a:ext cx="1244600" cy="1628775"/>
          </a:xfrm>
          <a:prstGeom prst="rect">
            <a:avLst/>
          </a:prstGeom>
          <a:noFill/>
        </p:spPr>
      </p:pic>
      <p:pic>
        <p:nvPicPr>
          <p:cNvPr id="19463" name="Picture 7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15816" y="579668"/>
            <a:ext cx="726076" cy="2021997"/>
          </a:xfrm>
          <a:prstGeom prst="rect">
            <a:avLst/>
          </a:prstGeom>
          <a:noFill/>
        </p:spPr>
      </p:pic>
      <p:pic>
        <p:nvPicPr>
          <p:cNvPr id="19464" name="Picture 8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536" y="260648"/>
            <a:ext cx="1256990" cy="1800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72405" y="4149080"/>
              <a:ext cx="937358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433735" y="4149080"/>
              <a:ext cx="675398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876256" y="4186216"/>
              <a:ext cx="1026667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3356992"/>
            <a:ext cx="1248786" cy="1136114"/>
          </a:xfrm>
          <a:prstGeom prst="rect">
            <a:avLst/>
          </a:prstGeom>
        </p:spPr>
      </p:pic>
      <p:pic>
        <p:nvPicPr>
          <p:cNvPr id="11266" name="Picture 2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592" y="1916832"/>
            <a:ext cx="739437" cy="1058987"/>
          </a:xfrm>
          <a:prstGeom prst="rect">
            <a:avLst/>
          </a:prstGeom>
          <a:noFill/>
        </p:spPr>
      </p:pic>
      <p:pic>
        <p:nvPicPr>
          <p:cNvPr id="18" name="Picture 2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07704" y="1916832"/>
            <a:ext cx="739437" cy="105898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203385" y="4149080"/>
              <a:ext cx="675398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6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rcRect l="41965"/>
            <a:stretch>
              <a:fillRect/>
            </a:stretch>
          </p:blipFill>
          <p:spPr bwMode="auto">
            <a:xfrm>
              <a:off x="1259632" y="4149080"/>
              <a:ext cx="1065711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894433" y="4149080"/>
              <a:ext cx="937358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13314" name="Picture 2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592" y="1772816"/>
            <a:ext cx="689994" cy="1253356"/>
          </a:xfrm>
          <a:prstGeom prst="rect">
            <a:avLst/>
          </a:prstGeom>
          <a:noFill/>
        </p:spPr>
      </p:pic>
      <p:pic>
        <p:nvPicPr>
          <p:cNvPr id="18" name="Picture 2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1880" y="1772816"/>
            <a:ext cx="689994" cy="1253356"/>
          </a:xfrm>
          <a:prstGeom prst="rect">
            <a:avLst/>
          </a:prstGeom>
          <a:noFill/>
        </p:spPr>
      </p:pic>
      <p:pic>
        <p:nvPicPr>
          <p:cNvPr id="24" name="Picture 2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27784" y="1772816"/>
            <a:ext cx="689994" cy="1253356"/>
          </a:xfrm>
          <a:prstGeom prst="rect">
            <a:avLst/>
          </a:prstGeom>
          <a:noFill/>
        </p:spPr>
      </p:pic>
      <p:pic>
        <p:nvPicPr>
          <p:cNvPr id="26" name="Picture 2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63688" y="1772816"/>
            <a:ext cx="689994" cy="12533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203385" y="4149080"/>
              <a:ext cx="675398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302755" y="4149080"/>
              <a:ext cx="937358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857701" y="4186216"/>
              <a:ext cx="1026667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3356992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67943" y="4149080"/>
              <a:ext cx="946283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9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275125" y="4149080"/>
              <a:ext cx="992619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876256" y="4149080"/>
              <a:ext cx="973712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12290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592" y="1844824"/>
            <a:ext cx="545505" cy="1110150"/>
          </a:xfrm>
          <a:prstGeom prst="rect">
            <a:avLst/>
          </a:prstGeom>
          <a:noFill/>
        </p:spPr>
      </p:pic>
      <p:pic>
        <p:nvPicPr>
          <p:cNvPr id="24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19672" y="1844824"/>
            <a:ext cx="545505" cy="11101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92627" y="4149080"/>
              <a:ext cx="1083429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256346" y="44624"/>
            <a:ext cx="1223412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10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275125" y="4149080"/>
              <a:ext cx="992619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889969" y="4149080"/>
              <a:ext cx="946285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3356992"/>
            <a:ext cx="1248786" cy="1136114"/>
          </a:xfrm>
          <a:prstGeom prst="rect">
            <a:avLst/>
          </a:prstGeom>
        </p:spPr>
      </p:pic>
      <p:pic>
        <p:nvPicPr>
          <p:cNvPr id="16386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71600" y="1700808"/>
            <a:ext cx="494907" cy="1369244"/>
          </a:xfrm>
          <a:prstGeom prst="rect">
            <a:avLst/>
          </a:prstGeom>
          <a:noFill/>
        </p:spPr>
      </p:pic>
      <p:pic>
        <p:nvPicPr>
          <p:cNvPr id="18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47664" y="1700808"/>
            <a:ext cx="494907" cy="1369244"/>
          </a:xfrm>
          <a:prstGeom prst="rect">
            <a:avLst/>
          </a:prstGeom>
          <a:noFill/>
        </p:spPr>
      </p:pic>
      <p:pic>
        <p:nvPicPr>
          <p:cNvPr id="24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23728" y="1700808"/>
            <a:ext cx="494907" cy="1369244"/>
          </a:xfrm>
          <a:prstGeom prst="rect">
            <a:avLst/>
          </a:prstGeom>
          <a:noFill/>
        </p:spPr>
      </p:pic>
      <p:pic>
        <p:nvPicPr>
          <p:cNvPr id="26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99792" y="1700808"/>
            <a:ext cx="494907" cy="136924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95936" y="4149080"/>
              <a:ext cx="1083429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275125" y="4172958"/>
              <a:ext cx="1026667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876256" y="4149082"/>
              <a:ext cx="973712" cy="1439996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14338" name="Picture 2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71600" y="1844824"/>
            <a:ext cx="399124" cy="110832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67943" y="4149082"/>
              <a:ext cx="946283" cy="1439995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7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284577" y="4149080"/>
              <a:ext cx="973714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804248" y="4149080"/>
              <a:ext cx="1083429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18434" name="Picture 2" descr="D:\milou\website\kleuters\thema's\Mensen\Familie\kringactiviteiten\digibord\plaatjes\vad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71600" y="1772816"/>
            <a:ext cx="370854" cy="1228527"/>
          </a:xfrm>
          <a:prstGeom prst="rect">
            <a:avLst/>
          </a:prstGeom>
          <a:noFill/>
        </p:spPr>
      </p:pic>
      <p:pic>
        <p:nvPicPr>
          <p:cNvPr id="18" name="Picture 2" descr="D:\milou\website\kleuters\thema's\Mensen\Familie\kringactiviteiten\digibord\plaatjes\vad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47664" y="1772816"/>
            <a:ext cx="370854" cy="1228527"/>
          </a:xfrm>
          <a:prstGeom prst="rect">
            <a:avLst/>
          </a:prstGeom>
          <a:noFill/>
        </p:spPr>
      </p:pic>
      <p:pic>
        <p:nvPicPr>
          <p:cNvPr id="24" name="Picture 2" descr="D:\milou\website\kleuters\thema's\Mensen\Familie\kringactiviteiten\digibord\plaatjes\vad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23728" y="1772816"/>
            <a:ext cx="370854" cy="12285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67943" y="4169364"/>
              <a:ext cx="946283" cy="1399432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8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298292" y="4149080"/>
              <a:ext cx="946285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876256" y="4162796"/>
              <a:ext cx="973712" cy="1412568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15362" name="Picture 2" descr="D:\milou\website\kleuters\thema's\Mensen\Familie\kringactiviteiten\digibord\plaatjes\baby 3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71600" y="1988840"/>
            <a:ext cx="826188" cy="684833"/>
          </a:xfrm>
          <a:prstGeom prst="rect">
            <a:avLst/>
          </a:prstGeom>
          <a:noFill/>
        </p:spPr>
      </p:pic>
      <p:pic>
        <p:nvPicPr>
          <p:cNvPr id="18" name="Picture 2" descr="D:\milou\website\kleuters\thema's\Mensen\Familie\kringactiviteiten\digibord\plaatjes\baby 3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07704" y="1988840"/>
            <a:ext cx="826188" cy="68483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72756" y="5301208"/>
              <a:ext cx="358328" cy="468989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320828" y="4688203"/>
              <a:ext cx="358328" cy="468989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824884" y="4077072"/>
              <a:ext cx="358328" cy="468989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6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55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96492" y="5085184"/>
              <a:ext cx="358328" cy="468989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60588" y="4941168"/>
              <a:ext cx="358328" cy="468989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872556" y="4149080"/>
              <a:ext cx="358328" cy="468989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80468" y="4365104"/>
              <a:ext cx="358328" cy="468989"/>
            </a:xfrm>
            <a:prstGeom prst="rect">
              <a:avLst/>
            </a:prstGeom>
            <a:noFill/>
          </p:spPr>
        </p:pic>
      </p:grpSp>
      <p:grpSp>
        <p:nvGrpSpPr>
          <p:cNvPr id="57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61188" y="4365104"/>
              <a:ext cx="358328" cy="468989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41108" y="5085184"/>
              <a:ext cx="358328" cy="468989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356992"/>
            <a:ext cx="1248786" cy="1136114"/>
          </a:xfrm>
          <a:prstGeom prst="rect">
            <a:avLst/>
          </a:prstGeom>
        </p:spPr>
      </p:pic>
      <p:pic>
        <p:nvPicPr>
          <p:cNvPr id="2050" name="Picture 2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1844824"/>
            <a:ext cx="805605" cy="1054274"/>
          </a:xfrm>
          <a:prstGeom prst="rect">
            <a:avLst/>
          </a:prstGeom>
          <a:noFill/>
        </p:spPr>
      </p:pic>
      <p:pic>
        <p:nvPicPr>
          <p:cNvPr id="36" name="Picture 2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7704" y="1844824"/>
            <a:ext cx="805605" cy="105427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203385" y="4149080"/>
              <a:ext cx="675398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275125" y="4172958"/>
              <a:ext cx="992619" cy="1392244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804248" y="4221993"/>
              <a:ext cx="1083429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17410" name="Picture 2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71600" y="1700808"/>
            <a:ext cx="510901" cy="1422772"/>
          </a:xfrm>
          <a:prstGeom prst="rect">
            <a:avLst/>
          </a:prstGeom>
          <a:noFill/>
        </p:spPr>
      </p:pic>
      <p:pic>
        <p:nvPicPr>
          <p:cNvPr id="18" name="Picture 2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91680" y="1700808"/>
            <a:ext cx="510901" cy="1422772"/>
          </a:xfrm>
          <a:prstGeom prst="rect">
            <a:avLst/>
          </a:prstGeom>
          <a:noFill/>
        </p:spPr>
      </p:pic>
      <p:pic>
        <p:nvPicPr>
          <p:cNvPr id="24" name="Picture 2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11760" y="1700808"/>
            <a:ext cx="510901" cy="142277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458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149080"/>
            <a:ext cx="1268884" cy="2375818"/>
          </a:xfrm>
          <a:prstGeom prst="rect">
            <a:avLst/>
          </a:prstGeom>
          <a:noFill/>
        </p:spPr>
      </p:pic>
      <p:pic>
        <p:nvPicPr>
          <p:cNvPr id="19459" name="Picture 3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933056"/>
            <a:ext cx="1098550" cy="1995487"/>
          </a:xfrm>
          <a:prstGeom prst="rect">
            <a:avLst/>
          </a:prstGeom>
          <a:noFill/>
        </p:spPr>
      </p:pic>
      <p:pic>
        <p:nvPicPr>
          <p:cNvPr id="19460" name="Picture 4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4293096"/>
            <a:ext cx="1482211" cy="2040806"/>
          </a:xfrm>
          <a:prstGeom prst="rect">
            <a:avLst/>
          </a:prstGeom>
          <a:noFill/>
        </p:spPr>
      </p:pic>
      <p:pic>
        <p:nvPicPr>
          <p:cNvPr id="19461" name="Picture 5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836712"/>
            <a:ext cx="786014" cy="1521272"/>
          </a:xfrm>
          <a:prstGeom prst="rect">
            <a:avLst/>
          </a:prstGeom>
          <a:noFill/>
        </p:spPr>
      </p:pic>
      <p:pic>
        <p:nvPicPr>
          <p:cNvPr id="19462" name="Picture 6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260648"/>
            <a:ext cx="1244600" cy="1628775"/>
          </a:xfrm>
          <a:prstGeom prst="rect">
            <a:avLst/>
          </a:prstGeom>
          <a:noFill/>
        </p:spPr>
      </p:pic>
      <p:pic>
        <p:nvPicPr>
          <p:cNvPr id="19463" name="Picture 7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15816" y="579668"/>
            <a:ext cx="726076" cy="2021997"/>
          </a:xfrm>
          <a:prstGeom prst="rect">
            <a:avLst/>
          </a:prstGeom>
          <a:noFill/>
        </p:spPr>
      </p:pic>
      <p:pic>
        <p:nvPicPr>
          <p:cNvPr id="19464" name="Picture 8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536" y="260648"/>
            <a:ext cx="1256990" cy="1800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450887" y="4581128"/>
              <a:ext cx="242225" cy="468989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22495" y="5085184"/>
              <a:ext cx="242225" cy="468989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42575" y="4653136"/>
              <a:ext cx="242225" cy="468989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90647" y="4149080"/>
              <a:ext cx="242225" cy="468989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35263" y="4221088"/>
              <a:ext cx="242225" cy="468989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55143" y="5157192"/>
              <a:ext cx="242225" cy="468989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4098" name="Picture 2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5616" y="1844824"/>
            <a:ext cx="582814" cy="1127993"/>
          </a:xfrm>
          <a:prstGeom prst="rect">
            <a:avLst/>
          </a:prstGeom>
          <a:noFill/>
        </p:spPr>
      </p:pic>
      <p:pic>
        <p:nvPicPr>
          <p:cNvPr id="36" name="Picture 2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5776" y="1844824"/>
            <a:ext cx="582814" cy="1127993"/>
          </a:xfrm>
          <a:prstGeom prst="rect">
            <a:avLst/>
          </a:prstGeom>
          <a:noFill/>
        </p:spPr>
      </p:pic>
      <p:pic>
        <p:nvPicPr>
          <p:cNvPr id="37" name="Picture 2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5696" y="1844824"/>
            <a:ext cx="582814" cy="112799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442920" y="4653136"/>
              <a:ext cx="258159" cy="468989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02560" y="4941168"/>
              <a:ext cx="258159" cy="468989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66656" y="4365104"/>
              <a:ext cx="258159" cy="468989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971312" y="4149080"/>
              <a:ext cx="258159" cy="468989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51232" y="4653136"/>
              <a:ext cx="258159" cy="468989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31152" y="5157192"/>
              <a:ext cx="258159" cy="468989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3074" name="Picture 2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1844824"/>
            <a:ext cx="584629" cy="106196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424927" y="4653136"/>
              <a:ext cx="150129" cy="468989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53603" y="5130134"/>
              <a:ext cx="150129" cy="468989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88623" y="4653136"/>
              <a:ext cx="150129" cy="468989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336695" y="4149080"/>
              <a:ext cx="150129" cy="468989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65287" y="4293096"/>
              <a:ext cx="150129" cy="468989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01191" y="5085184"/>
              <a:ext cx="150129" cy="468989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6146" name="Picture 2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1916832"/>
            <a:ext cx="339734" cy="1061294"/>
          </a:xfrm>
          <a:prstGeom prst="rect">
            <a:avLst/>
          </a:prstGeom>
          <a:noFill/>
        </p:spPr>
      </p:pic>
      <p:pic>
        <p:nvPicPr>
          <p:cNvPr id="36" name="Picture 2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712" y="1916832"/>
            <a:ext cx="339734" cy="1061294"/>
          </a:xfrm>
          <a:prstGeom prst="rect">
            <a:avLst/>
          </a:prstGeom>
          <a:noFill/>
        </p:spPr>
      </p:pic>
      <p:pic>
        <p:nvPicPr>
          <p:cNvPr id="37" name="Picture 2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5656" y="1916832"/>
            <a:ext cx="339734" cy="106129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98626" y="5157192"/>
              <a:ext cx="250604" cy="468989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374690" y="4581128"/>
              <a:ext cx="250604" cy="468989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806738" y="5229200"/>
              <a:ext cx="250604" cy="468989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22762" y="4149080"/>
              <a:ext cx="250604" cy="468989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98626" y="4077072"/>
              <a:ext cx="250604" cy="468989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9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18306" y="5013176"/>
              <a:ext cx="250604" cy="468989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38386" y="5229200"/>
              <a:ext cx="250604" cy="468989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358466" y="5013176"/>
              <a:ext cx="250604" cy="468989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710394" y="4509120"/>
              <a:ext cx="250604" cy="468989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86458" y="4149080"/>
              <a:ext cx="250604" cy="468989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90314" y="4221088"/>
              <a:ext cx="250604" cy="468989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59066" y="4149080"/>
              <a:ext cx="250604" cy="468989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22962" y="4221088"/>
              <a:ext cx="250604" cy="468989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87058" y="5085184"/>
              <a:ext cx="250604" cy="468989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50954" y="5157192"/>
              <a:ext cx="250604" cy="468989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356992"/>
            <a:ext cx="1248786" cy="1136114"/>
          </a:xfrm>
          <a:prstGeom prst="rect">
            <a:avLst/>
          </a:prstGeom>
        </p:spPr>
      </p:pic>
      <p:pic>
        <p:nvPicPr>
          <p:cNvPr id="5122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1772816"/>
            <a:ext cx="698489" cy="1307827"/>
          </a:xfrm>
          <a:prstGeom prst="rect">
            <a:avLst/>
          </a:prstGeom>
          <a:noFill/>
        </p:spPr>
      </p:pic>
      <p:pic>
        <p:nvPicPr>
          <p:cNvPr id="36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1772816"/>
            <a:ext cx="698489" cy="1307827"/>
          </a:xfrm>
          <a:prstGeom prst="rect">
            <a:avLst/>
          </a:prstGeom>
          <a:noFill/>
        </p:spPr>
      </p:pic>
      <p:pic>
        <p:nvPicPr>
          <p:cNvPr id="37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77367" y="1772816"/>
            <a:ext cx="698489" cy="13078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97569" y="5157192"/>
              <a:ext cx="340749" cy="468989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61665" y="4221088"/>
              <a:ext cx="340749" cy="468989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8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45241" y="5085184"/>
              <a:ext cx="340749" cy="468989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93313" y="4653136"/>
              <a:ext cx="340749" cy="468989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69377" y="5157192"/>
              <a:ext cx="340749" cy="468989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41385" y="4149080"/>
              <a:ext cx="340749" cy="468989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17249" y="4221088"/>
              <a:ext cx="340749" cy="468989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13993" y="4149080"/>
              <a:ext cx="340749" cy="468989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77889" y="4293096"/>
              <a:ext cx="340749" cy="468989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41985" y="5085184"/>
              <a:ext cx="340749" cy="468989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05881" y="5157192"/>
              <a:ext cx="340749" cy="468989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7170" name="Picture 2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2034356"/>
            <a:ext cx="646823" cy="890588"/>
          </a:xfrm>
          <a:prstGeom prst="rect">
            <a:avLst/>
          </a:prstGeom>
          <a:noFill/>
        </p:spPr>
      </p:pic>
      <p:pic>
        <p:nvPicPr>
          <p:cNvPr id="36" name="Picture 2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2034356"/>
            <a:ext cx="646823" cy="890588"/>
          </a:xfrm>
          <a:prstGeom prst="rect">
            <a:avLst/>
          </a:prstGeom>
          <a:noFill/>
        </p:spPr>
      </p:pic>
      <p:pic>
        <p:nvPicPr>
          <p:cNvPr id="37" name="Picture 2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5776" y="2034356"/>
            <a:ext cx="646823" cy="890588"/>
          </a:xfrm>
          <a:prstGeom prst="rect">
            <a:avLst/>
          </a:prstGeom>
          <a:noFill/>
        </p:spPr>
      </p:pic>
      <p:pic>
        <p:nvPicPr>
          <p:cNvPr id="55" name="Picture 2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2034356"/>
            <a:ext cx="646823" cy="8905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16772" y="5157192"/>
              <a:ext cx="358328" cy="468989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16772" y="4365104"/>
              <a:ext cx="358328" cy="468989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52876" y="5085184"/>
              <a:ext cx="358328" cy="468989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896892" y="4221088"/>
              <a:ext cx="358328" cy="468989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256346" y="44624"/>
            <a:ext cx="1223412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10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24484" y="5085184"/>
              <a:ext cx="358328" cy="468989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16572" y="4293096"/>
              <a:ext cx="358328" cy="468989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921228" y="4149080"/>
              <a:ext cx="358328" cy="468989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01148" y="4653136"/>
              <a:ext cx="358328" cy="468989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81068" y="5157192"/>
              <a:ext cx="358328" cy="468989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9218" name="Picture 2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1916832"/>
            <a:ext cx="770331" cy="1008112"/>
          </a:xfrm>
          <a:prstGeom prst="rect">
            <a:avLst/>
          </a:prstGeom>
          <a:noFill/>
        </p:spPr>
      </p:pic>
      <p:pic>
        <p:nvPicPr>
          <p:cNvPr id="36" name="Picture 2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19672" y="1916832"/>
            <a:ext cx="770331" cy="1008112"/>
          </a:xfrm>
          <a:prstGeom prst="rect">
            <a:avLst/>
          </a:prstGeom>
          <a:noFill/>
        </p:spPr>
      </p:pic>
      <p:pic>
        <p:nvPicPr>
          <p:cNvPr id="37" name="Picture 2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11760" y="1916832"/>
            <a:ext cx="770331" cy="1008112"/>
          </a:xfrm>
          <a:prstGeom prst="rect">
            <a:avLst/>
          </a:prstGeom>
          <a:noFill/>
        </p:spPr>
      </p:pic>
      <p:pic>
        <p:nvPicPr>
          <p:cNvPr id="55" name="Picture 2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3848" y="1916832"/>
            <a:ext cx="770331" cy="1008112"/>
          </a:xfrm>
          <a:prstGeom prst="rect">
            <a:avLst/>
          </a:prstGeom>
          <a:noFill/>
        </p:spPr>
      </p:pic>
      <p:pic>
        <p:nvPicPr>
          <p:cNvPr id="56" name="Picture 2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936" y="1916832"/>
            <a:ext cx="770331" cy="1008112"/>
          </a:xfrm>
          <a:prstGeom prst="rect">
            <a:avLst/>
          </a:prstGeom>
          <a:noFill/>
        </p:spPr>
      </p:pic>
      <p:pic>
        <p:nvPicPr>
          <p:cNvPr id="57" name="Picture 2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8024" y="1916832"/>
            <a:ext cx="770331" cy="100811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71013" y="5301208"/>
              <a:ext cx="161814" cy="468989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347077" y="4725144"/>
              <a:ext cx="161814" cy="468989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923141" y="4077072"/>
              <a:ext cx="161814" cy="468989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82781" y="4653136"/>
              <a:ext cx="161814" cy="468989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59445" y="4293096"/>
              <a:ext cx="161814" cy="468989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39365" y="5013176"/>
              <a:ext cx="161814" cy="468989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10242" name="Picture 2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1844824"/>
            <a:ext cx="390319" cy="113054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143</Words>
  <Application>Microsoft Office PowerPoint</Application>
  <PresentationFormat>Diavoorstelling (4:3)</PresentationFormat>
  <Paragraphs>62</Paragraphs>
  <Slides>21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74</cp:revision>
  <dcterms:created xsi:type="dcterms:W3CDTF">2016-05-02T06:25:55Z</dcterms:created>
  <dcterms:modified xsi:type="dcterms:W3CDTF">2016-09-11T12:07:09Z</dcterms:modified>
</cp:coreProperties>
</file>