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7" r:id="rId2"/>
    <p:sldId id="388" r:id="rId3"/>
    <p:sldId id="391" r:id="rId4"/>
    <p:sldId id="374" r:id="rId5"/>
    <p:sldId id="389" r:id="rId6"/>
    <p:sldId id="393" r:id="rId7"/>
    <p:sldId id="392" r:id="rId8"/>
    <p:sldId id="394" r:id="rId9"/>
    <p:sldId id="396" r:id="rId10"/>
    <p:sldId id="384" r:id="rId11"/>
    <p:sldId id="398" r:id="rId12"/>
    <p:sldId id="397" r:id="rId13"/>
    <p:sldId id="399" r:id="rId14"/>
    <p:sldId id="371" r:id="rId15"/>
    <p:sldId id="367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EE0A3-487C-467E-B0A9-0021ECD515E2}" type="datetimeFigureOut">
              <a:rPr lang="nl-NL" smtClean="0"/>
              <a:t>21-5-2017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BDF9F-DDCD-4A50-B7B0-7AFDBA1EA3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47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E1F58-F910-4EEC-A832-31A1E30BA95A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B36391-4114-4739-8C5B-63DB01015C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6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0106-E158-4195-BE97-C07D3DA7EC2E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7168A-3D36-487E-92AC-3D8E44B9F5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F287-3C2F-4010-8950-68BD34C39436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0F76A-23A1-4C2D-B3B3-99CB9D9A9D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7B16-A8B5-4C5F-8A06-E7AD1FF89B26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EA0A-6B95-4925-BBFD-768313A625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C02C-4856-45C3-A99F-352977402392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4339-C5AF-4D89-AAA8-55BC229AD7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106E-B1E4-4897-920A-A900DC13F63D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AE05-CCE0-4C68-84F6-02CAA39770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A385-5A5B-4907-96D6-C2A4A95019C2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A17A8-A39F-47E4-844F-5EC24337B2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F1DD-CCF9-4EAF-A838-2426BC2E502E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8824-3F1D-4CB4-91F4-ADBD51223C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CB79-1BF9-4E11-B8EA-E95C0619D715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B1F5-8682-4D23-95FB-0820790149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6BC4-F401-49D1-BF4E-2E47C084F18B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F9F7-3CD3-4340-B968-DE8415AED3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1392-DAB8-45A8-B657-2131718C9EB8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84EA-D0DF-4C2A-BF7F-90E6EDB43A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12AA-14E2-4B02-9ECD-205C77CA8E93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8499C-9518-4AE4-8C1D-8025690AF4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D1964F-EB2E-44FB-A8BF-0B9828E3FC3D}" type="datetimeFigureOut">
              <a:rPr lang="nl-NL"/>
              <a:pPr>
                <a:defRPr/>
              </a:pPr>
              <a:t>21-5-2017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2393-7CA4-4247-B06B-5A845E3A38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rB1VFF1ng" TargetMode="External"/><Relationship Id="rId2" Type="http://schemas.openxmlformats.org/officeDocument/2006/relationships/hyperlink" Target="https://www.youtube.com/watch?v=2Lv7vKe2C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xd7w0Oxd1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2636912"/>
            <a:ext cx="7067128" cy="34892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>
                <a:solidFill>
                  <a:srgbClr val="7030A0"/>
                </a:solidFill>
              </a:rPr>
              <a:t>Paragraaf 10.4</a:t>
            </a:r>
            <a:r>
              <a:rPr lang="nl-NL" dirty="0">
                <a:solidFill>
                  <a:srgbClr val="7030A0"/>
                </a:solidFill>
              </a:rPr>
              <a:t> </a:t>
            </a:r>
            <a:r>
              <a:rPr lang="nl-NL" dirty="0" smtClean="0">
                <a:solidFill>
                  <a:srgbClr val="7030A0"/>
                </a:solidFill>
              </a:rPr>
              <a:t>   deel 1</a:t>
            </a:r>
            <a:endParaRPr lang="nl-NL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7030A0"/>
                </a:solidFill>
              </a:rPr>
              <a:t>                          Opgaven  16, 18 &amp; 20</a:t>
            </a:r>
            <a:endParaRPr lang="nl-NL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60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10.4 Lorentzkracht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op een stroomdraad: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11078" t="27778" r="4757" b="60343"/>
          <a:stretch/>
        </p:blipFill>
        <p:spPr bwMode="auto">
          <a:xfrm>
            <a:off x="711215" y="1844824"/>
            <a:ext cx="7920880" cy="728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29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10.4 Lorentzkracht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op een stroomdraad: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Lorentzkracht op een geladen deeltje: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11078" t="27778" r="4757" b="42857"/>
          <a:stretch/>
        </p:blipFill>
        <p:spPr bwMode="auto">
          <a:xfrm>
            <a:off x="711215" y="1844824"/>
            <a:ext cx="792088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55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10.4 Lorentzkracht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op een stroomdraad: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Lorentzkracht op een geladen deeltje: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11078" t="27778" r="4757" b="42857"/>
          <a:stretch/>
        </p:blipFill>
        <p:spPr bwMode="auto">
          <a:xfrm>
            <a:off x="711215" y="1844824"/>
            <a:ext cx="792088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6283" t="29100" r="12342" b="57791"/>
          <a:stretch/>
        </p:blipFill>
        <p:spPr bwMode="auto">
          <a:xfrm>
            <a:off x="711215" y="4509120"/>
            <a:ext cx="7920880" cy="764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70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10.4 Lorentzkracht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op een stroomdraad: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Lorentzkracht op een geladen deeltje: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11078" t="27778" r="4757" b="42857"/>
          <a:stretch/>
        </p:blipFill>
        <p:spPr bwMode="auto">
          <a:xfrm>
            <a:off x="711215" y="1844824"/>
            <a:ext cx="7920880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6283" t="29100" r="12342" b="41270"/>
          <a:stretch/>
        </p:blipFill>
        <p:spPr bwMode="auto">
          <a:xfrm>
            <a:off x="711215" y="4509120"/>
            <a:ext cx="792088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5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Intermezzo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475656" y="2204864"/>
                <a:ext cx="7211144" cy="392129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Dimensie analyse:</a:t>
                </a:r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Controleer of de eenheden in de formule </a:t>
                </a:r>
              </a:p>
              <a:p>
                <a:pPr marL="0" indent="0">
                  <a:buNone/>
                </a:pPr>
                <a:r>
                  <a:rPr lang="nl-NL" dirty="0" smtClean="0"/>
                  <a:t> </a:t>
                </a:r>
                <a:r>
                  <a:rPr lang="nl-NL" i="1" dirty="0" smtClean="0"/>
                  <a:t>F</a:t>
                </a:r>
                <a:r>
                  <a:rPr lang="nl-NL" i="1" baseline="-25000" dirty="0" smtClean="0"/>
                  <a:t>L</a:t>
                </a:r>
                <a:r>
                  <a:rPr lang="nl-NL" i="1" dirty="0" smtClean="0"/>
                  <a:t> = B</a:t>
                </a:r>
                <a:r>
                  <a:rPr lang="nl-NL" i="1" dirty="0" smtClean="0">
                    <a:latin typeface="Calibri"/>
                  </a:rPr>
                  <a:t>∙</a:t>
                </a:r>
                <a:r>
                  <a:rPr lang="nl-NL" i="1" dirty="0" smtClean="0">
                    <a:latin typeface="Bookman Old Style" panose="02050604050505020204" pitchFamily="18" charset="0"/>
                  </a:rPr>
                  <a:t>I</a:t>
                </a:r>
                <a:r>
                  <a:rPr lang="nl-NL" i="1" dirty="0" smtClean="0">
                    <a:latin typeface="Calibri"/>
                  </a:rPr>
                  <a:t>∙</a:t>
                </a:r>
                <a14:m>
                  <m:oMath xmlns:m="http://schemas.openxmlformats.org/officeDocument/2006/math">
                    <m:r>
                      <a:rPr lang="nl-NL" i="1" smtClean="0">
                        <a:latin typeface="Cambria Math"/>
                        <a:ea typeface="Cambria Math"/>
                      </a:rPr>
                      <m:t>ℓ</m:t>
                    </m:r>
                  </m:oMath>
                </a14:m>
                <a:r>
                  <a:rPr lang="nl-NL" i="1" dirty="0" smtClean="0"/>
                  <a:t>   </a:t>
                </a:r>
                <a:r>
                  <a:rPr lang="nl-NL" dirty="0" smtClean="0"/>
                  <a:t>met elkaar in lijn zijn.</a:t>
                </a:r>
              </a:p>
              <a:p>
                <a:pPr marL="0" indent="0">
                  <a:buNone/>
                </a:pPr>
                <a:endParaRPr lang="nl-NL" i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.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656" y="2204864"/>
                <a:ext cx="7211144" cy="3921299"/>
              </a:xfrm>
              <a:blipFill rotWithShape="1">
                <a:blip r:embed="rId2"/>
                <a:stretch>
                  <a:fillRect l="-1352" t="-2799" b="-15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7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2348880"/>
            <a:ext cx="7571184" cy="3777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nl-NL" sz="2600" dirty="0"/>
              <a:t>		 </a:t>
            </a:r>
          </a:p>
          <a:p>
            <a:pPr marL="0" indent="0">
              <a:buNone/>
            </a:pPr>
            <a:r>
              <a:rPr lang="nl-NL" sz="2600" dirty="0"/>
              <a:t>Opgaven:     basis: </a:t>
            </a:r>
            <a:r>
              <a:rPr lang="nl-NL" sz="2600" dirty="0" smtClean="0"/>
              <a:t>16, 18, 19        </a:t>
            </a:r>
            <a:r>
              <a:rPr lang="nl-NL" sz="2600" dirty="0"/>
              <a:t>hulp:  </a:t>
            </a:r>
            <a:r>
              <a:rPr lang="nl-NL" sz="2600" dirty="0" smtClean="0"/>
              <a:t>17       </a:t>
            </a:r>
            <a:r>
              <a:rPr lang="nl-NL" sz="2600" dirty="0"/>
              <a:t>plus: </a:t>
            </a:r>
            <a:r>
              <a:rPr lang="nl-NL" sz="2600" dirty="0" smtClean="0"/>
              <a:t>20</a:t>
            </a: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200" u="sng" dirty="0"/>
              <a:t>Videosuggesties:</a:t>
            </a:r>
          </a:p>
          <a:p>
            <a:pPr marL="0" indent="0">
              <a:buNone/>
            </a:pPr>
            <a:endParaRPr lang="nl-NL" sz="2600" dirty="0" smtClean="0"/>
          </a:p>
          <a:p>
            <a:pPr marL="0" indent="0">
              <a:buNone/>
            </a:pPr>
            <a:r>
              <a:rPr lang="nl-NL" sz="1700" dirty="0" smtClean="0"/>
              <a:t>Korte </a:t>
            </a:r>
            <a:r>
              <a:rPr lang="nl-NL" sz="1700" dirty="0"/>
              <a:t>introductie Lorentzkracht:  </a:t>
            </a:r>
            <a:r>
              <a:rPr lang="nl-NL" sz="1700" dirty="0">
                <a:hlinkClick r:id="rId2"/>
              </a:rPr>
              <a:t>https://</a:t>
            </a:r>
            <a:r>
              <a:rPr lang="nl-NL" sz="1700" dirty="0" smtClean="0">
                <a:hlinkClick r:id="rId2"/>
              </a:rPr>
              <a:t>www.youtube.com/watch?v=2Lv7vKe2COk</a:t>
            </a:r>
            <a:endParaRPr lang="nl-NL" sz="1700" dirty="0" smtClean="0"/>
          </a:p>
          <a:p>
            <a:pPr marL="0" indent="0">
              <a:buNone/>
            </a:pPr>
            <a:r>
              <a:rPr lang="nl-NL" sz="1700" dirty="0" smtClean="0"/>
              <a:t>Langzaam verhaal </a:t>
            </a:r>
            <a:r>
              <a:rPr lang="nl-NL" sz="1700" dirty="0"/>
              <a:t>over Lorenzkracht:  </a:t>
            </a:r>
            <a:r>
              <a:rPr lang="nl-NL" sz="1700" dirty="0">
                <a:hlinkClick r:id="rId3"/>
              </a:rPr>
              <a:t>https://</a:t>
            </a:r>
            <a:r>
              <a:rPr lang="nl-NL" sz="1700" dirty="0" smtClean="0">
                <a:hlinkClick r:id="rId3"/>
              </a:rPr>
              <a:t>www.youtube.com/watch?v=XGrB1VFF1ng</a:t>
            </a:r>
            <a:endParaRPr lang="nl-NL" sz="1700" dirty="0" smtClean="0"/>
          </a:p>
          <a:p>
            <a:pPr marL="0" indent="0">
              <a:buNone/>
            </a:pPr>
            <a:r>
              <a:rPr lang="nl-NL" sz="1700" dirty="0" smtClean="0"/>
              <a:t>Lorentzkracht op </a:t>
            </a:r>
            <a:r>
              <a:rPr lang="nl-NL" sz="1700" dirty="0"/>
              <a:t>geladen deeltjes: </a:t>
            </a:r>
            <a:r>
              <a:rPr lang="nl-NL" sz="1700" dirty="0">
                <a:hlinkClick r:id="rId4"/>
              </a:rPr>
              <a:t>https://</a:t>
            </a:r>
            <a:r>
              <a:rPr lang="nl-NL" sz="1700" dirty="0" smtClean="0">
                <a:hlinkClick r:id="rId4"/>
              </a:rPr>
              <a:t>www.youtube.com/watch?v=0xd7w0Oxd1Y</a:t>
            </a:r>
            <a:endParaRPr lang="nl-NL" sz="1700" dirty="0" smtClean="0"/>
          </a:p>
          <a:p>
            <a:pPr marL="0" indent="0">
              <a:buNone/>
            </a:pPr>
            <a:endParaRPr lang="nl-NL" sz="1300" dirty="0"/>
          </a:p>
          <a:p>
            <a:pPr marL="0" indent="0">
              <a:buNone/>
            </a:pPr>
            <a:endParaRPr lang="nl-NL" i="1" dirty="0" smtClean="0"/>
          </a:p>
        </p:txBody>
      </p:sp>
    </p:spTree>
    <p:extLst>
      <p:ext uri="{BB962C8B-B14F-4D97-AF65-F5344CB8AC3E}">
        <p14:creationId xmlns:p14="http://schemas.microsoft.com/office/powerpoint/2010/main" val="6667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420888"/>
            <a:ext cx="7427168" cy="370527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7030A0"/>
                </a:solidFill>
              </a:rPr>
              <a:t>Eerst een kleine demonstratie……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nl-NL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7030A0"/>
                </a:solidFill>
              </a:rPr>
              <a:t>                          </a:t>
            </a:r>
            <a:endParaRPr lang="nl-NL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84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</a:t>
            </a:r>
            <a:r>
              <a:rPr lang="nl-NL" dirty="0" smtClean="0"/>
              <a:t>10.4 Lorentzkracht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16832"/>
            <a:ext cx="8003232" cy="35612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= </a:t>
            </a:r>
            <a:r>
              <a:rPr lang="nl-NL" i="1" dirty="0" smtClean="0"/>
              <a:t>F</a:t>
            </a:r>
            <a:r>
              <a:rPr lang="nl-NL" i="1" baseline="-25000" dirty="0" smtClean="0"/>
              <a:t>L</a:t>
            </a:r>
            <a:endParaRPr lang="nl-NL" i="1" dirty="0" smtClean="0"/>
          </a:p>
          <a:p>
            <a:pPr marL="0" indent="0">
              <a:buNone/>
            </a:pPr>
            <a:r>
              <a:rPr lang="nl-NL" dirty="0" smtClean="0"/>
              <a:t>De kracht van een magnetisch veld op een bewegende lading.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27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</a:t>
            </a:r>
            <a:r>
              <a:rPr lang="nl-NL" dirty="0" smtClean="0"/>
              <a:t>10.4 Lorentzkracht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16832"/>
            <a:ext cx="8003232" cy="35612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= </a:t>
            </a:r>
            <a:r>
              <a:rPr lang="nl-NL" i="1" dirty="0" smtClean="0"/>
              <a:t>F</a:t>
            </a:r>
            <a:r>
              <a:rPr lang="nl-NL" i="1" baseline="-25000" dirty="0" smtClean="0"/>
              <a:t>L</a:t>
            </a:r>
            <a:endParaRPr lang="nl-NL" i="1" dirty="0" smtClean="0"/>
          </a:p>
          <a:p>
            <a:pPr marL="0" indent="0">
              <a:buNone/>
            </a:pPr>
            <a:r>
              <a:rPr lang="nl-NL" dirty="0" smtClean="0"/>
              <a:t>De kracht van een magnetisch veld op een bewegende lading.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2646" t="12963" r="8726" b="14551"/>
          <a:stretch/>
        </p:blipFill>
        <p:spPr bwMode="auto">
          <a:xfrm>
            <a:off x="755576" y="2780928"/>
            <a:ext cx="7344816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37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</a:t>
            </a:r>
            <a:r>
              <a:rPr lang="nl-NL" dirty="0" smtClean="0"/>
              <a:t>10.4 Lorentzkracht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16832"/>
            <a:ext cx="8003232" cy="35612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RHR                                                         LHR</a:t>
            </a:r>
          </a:p>
          <a:p>
            <a:pPr marL="0" indent="0">
              <a:buNone/>
            </a:pPr>
            <a:r>
              <a:rPr lang="nl-NL" dirty="0" smtClean="0"/>
              <a:t>I=duim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=vingers</a:t>
            </a:r>
          </a:p>
          <a:p>
            <a:pPr marL="0" indent="0">
              <a:buNone/>
            </a:pPr>
            <a:r>
              <a:rPr lang="nl-NL" dirty="0" smtClean="0"/>
              <a:t>F=palm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2646" t="12963" r="8726" b="14551"/>
          <a:stretch/>
        </p:blipFill>
        <p:spPr bwMode="auto">
          <a:xfrm>
            <a:off x="3995936" y="1204881"/>
            <a:ext cx="468052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14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</a:t>
            </a:r>
            <a:r>
              <a:rPr lang="nl-NL" dirty="0" smtClean="0"/>
              <a:t>10.4 Lorentzkracht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16832"/>
            <a:ext cx="8003232" cy="35612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RHR                                                         LHR</a:t>
            </a:r>
          </a:p>
          <a:p>
            <a:pPr marL="0" indent="0">
              <a:buNone/>
            </a:pPr>
            <a:r>
              <a:rPr lang="nl-NL" dirty="0" smtClean="0"/>
              <a:t>I=duim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=vingers</a:t>
            </a:r>
          </a:p>
          <a:p>
            <a:pPr marL="0" indent="0">
              <a:buNone/>
            </a:pPr>
            <a:r>
              <a:rPr lang="nl-NL" dirty="0" smtClean="0"/>
              <a:t>F=palm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2646" t="12963" r="8726" b="14551"/>
          <a:stretch/>
        </p:blipFill>
        <p:spPr bwMode="auto">
          <a:xfrm>
            <a:off x="3995936" y="1204881"/>
            <a:ext cx="468052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ttp://cs.nyu.edu/~amos/courses/physical_computing/wordpress/wp-content/uploads/2013/01/right_hand_rul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3471"/>
            <a:ext cx="2171700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1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</a:t>
            </a:r>
            <a:r>
              <a:rPr lang="nl-NL" dirty="0" smtClean="0"/>
              <a:t>10.4 Lorentzkracht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16832"/>
            <a:ext cx="8003232" cy="35612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RHR           </a:t>
            </a:r>
          </a:p>
          <a:p>
            <a:pPr marL="0" indent="0">
              <a:buNone/>
            </a:pPr>
            <a:r>
              <a:rPr lang="nl-NL" dirty="0" smtClean="0"/>
              <a:t>I=duim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=vingers</a:t>
            </a:r>
          </a:p>
          <a:p>
            <a:pPr marL="0" indent="0">
              <a:buNone/>
            </a:pPr>
            <a:r>
              <a:rPr lang="nl-NL" dirty="0" smtClean="0"/>
              <a:t>F=palm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                                        Nu ook…..</a:t>
            </a:r>
          </a:p>
          <a:p>
            <a:pPr marL="0" indent="0">
              <a:buNone/>
            </a:pPr>
            <a:r>
              <a:rPr lang="nl-NL" dirty="0" smtClean="0"/>
              <a:t>                                             de LHR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7" name="Afbeelding 6"/>
          <p:cNvPicPr/>
          <p:nvPr/>
        </p:nvPicPr>
        <p:blipFill rotWithShape="1">
          <a:blip r:embed="rId2"/>
          <a:srcRect l="2646" t="12963" r="8726" b="14551"/>
          <a:stretch/>
        </p:blipFill>
        <p:spPr bwMode="auto">
          <a:xfrm>
            <a:off x="3995936" y="1204881"/>
            <a:ext cx="468052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ttp://cs.nyu.edu/~amos/courses/physical_computing/wordpress/wp-content/uploads/2013/01/right_hand_rul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3471"/>
            <a:ext cx="2171700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</a:t>
            </a:r>
            <a:r>
              <a:rPr lang="nl-NL" dirty="0" smtClean="0"/>
              <a:t>10.4 Lorentzkracht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916832"/>
            <a:ext cx="8003232" cy="35612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RHR           </a:t>
            </a:r>
          </a:p>
          <a:p>
            <a:pPr marL="0" indent="0">
              <a:buNone/>
            </a:pPr>
            <a:r>
              <a:rPr lang="nl-NL" dirty="0" smtClean="0"/>
              <a:t>I=duim</a:t>
            </a:r>
          </a:p>
          <a:p>
            <a:pPr marL="0" indent="0">
              <a:buNone/>
            </a:pPr>
            <a:r>
              <a:rPr lang="nl-NL" dirty="0"/>
              <a:t>B</a:t>
            </a:r>
            <a:r>
              <a:rPr lang="nl-NL" dirty="0" smtClean="0"/>
              <a:t>=vingers</a:t>
            </a:r>
          </a:p>
          <a:p>
            <a:pPr marL="0" indent="0">
              <a:buNone/>
            </a:pPr>
            <a:r>
              <a:rPr lang="nl-NL" dirty="0" smtClean="0"/>
              <a:t>F=palm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                                        Nu ook…..</a:t>
            </a:r>
          </a:p>
          <a:p>
            <a:pPr marL="0" indent="0">
              <a:buNone/>
            </a:pPr>
            <a:r>
              <a:rPr lang="nl-NL" dirty="0" smtClean="0"/>
              <a:t>                                             de LHR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  <p:pic>
        <p:nvPicPr>
          <p:cNvPr id="5" name="Afbeelding 4"/>
          <p:cNvPicPr/>
          <p:nvPr/>
        </p:nvPicPr>
        <p:blipFill rotWithShape="1">
          <a:blip r:embed="rId2"/>
          <a:srcRect l="40346" t="13492" r="16828" b="15609"/>
          <a:stretch/>
        </p:blipFill>
        <p:spPr bwMode="auto">
          <a:xfrm>
            <a:off x="5292080" y="2636912"/>
            <a:ext cx="3384376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3"/>
          <a:srcRect l="2646" t="12963" r="8726" b="14551"/>
          <a:stretch/>
        </p:blipFill>
        <p:spPr bwMode="auto">
          <a:xfrm>
            <a:off x="3995936" y="1204881"/>
            <a:ext cx="468052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 descr="http://cs.nyu.edu/~amos/courses/physical_computing/wordpress/wp-content/uploads/2013/01/right_hand_ru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3471"/>
            <a:ext cx="2171700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/>
              <a:t>§ 10.4 Lorentzkracht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Lorentzkracht op een stroomdraad: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199</Words>
  <Application>Microsoft Office PowerPoint</Application>
  <PresentationFormat>Diavoorstelling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 Vandaag:</vt:lpstr>
      <vt:lpstr> Vandaag:</vt:lpstr>
      <vt:lpstr>§ 10.4 Lorentzkracht</vt:lpstr>
      <vt:lpstr>§ 10.4 Lorentzkracht</vt:lpstr>
      <vt:lpstr>§ 10.4 Lorentzkracht</vt:lpstr>
      <vt:lpstr>§ 10.4 Lorentzkracht</vt:lpstr>
      <vt:lpstr>§ 10.4 Lorentzkracht</vt:lpstr>
      <vt:lpstr>§ 10.4 Lorentzkracht</vt:lpstr>
      <vt:lpstr>§ 10.4 Lorentzkracht</vt:lpstr>
      <vt:lpstr>§ 10.4 Lorentzkracht</vt:lpstr>
      <vt:lpstr>§ 10.4 Lorentzkracht</vt:lpstr>
      <vt:lpstr>§ 10.4 Lorentzkracht</vt:lpstr>
      <vt:lpstr>§ 10.4 Lorentzkracht</vt:lpstr>
      <vt:lpstr>Intermezzo</vt:lpstr>
      <vt:lpstr>Huiswerk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KWT voorstel</dc:title>
  <dc:creator>familie Hopster</dc:creator>
  <cp:lastModifiedBy>Familie Hopster</cp:lastModifiedBy>
  <cp:revision>184</cp:revision>
  <cp:lastPrinted>2014-09-04T18:23:51Z</cp:lastPrinted>
  <dcterms:created xsi:type="dcterms:W3CDTF">2012-03-29T17:52:07Z</dcterms:created>
  <dcterms:modified xsi:type="dcterms:W3CDTF">2017-05-21T21:00:38Z</dcterms:modified>
</cp:coreProperties>
</file>